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876" y="2125980"/>
            <a:ext cx="10368598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0480"/>
            <a:ext cx="8538845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917" y="274320"/>
            <a:ext cx="10978515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917" y="1577340"/>
            <a:ext cx="10978515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77940"/>
            <a:ext cx="3903472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2812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2087" y="1390840"/>
            <a:ext cx="12192000" cy="5467350"/>
          </a:xfrm>
          <a:custGeom>
            <a:avLst/>
            <a:gdLst/>
            <a:ahLst/>
            <a:cxnLst/>
            <a:rect l="l" t="t" r="r" b="b"/>
            <a:pathLst>
              <a:path w="12192000" h="5467350">
                <a:moveTo>
                  <a:pt x="0" y="5467350"/>
                </a:moveTo>
                <a:lnTo>
                  <a:pt x="12192005" y="5467350"/>
                </a:lnTo>
                <a:lnTo>
                  <a:pt x="12192005" y="0"/>
                </a:lnTo>
                <a:lnTo>
                  <a:pt x="0" y="0"/>
                </a:lnTo>
                <a:lnTo>
                  <a:pt x="0" y="5467350"/>
                </a:lnTo>
                <a:close/>
              </a:path>
            </a:pathLst>
          </a:custGeom>
          <a:solidFill>
            <a:srgbClr val="3D4B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2087" y="190"/>
            <a:ext cx="12192000" cy="85725"/>
          </a:xfrm>
          <a:custGeom>
            <a:avLst/>
            <a:gdLst/>
            <a:ahLst/>
            <a:cxnLst/>
            <a:rect l="l" t="t" r="r" b="b"/>
            <a:pathLst>
              <a:path w="12192000" h="85725">
                <a:moveTo>
                  <a:pt x="0" y="85712"/>
                </a:moveTo>
                <a:lnTo>
                  <a:pt x="12192005" y="85712"/>
                </a:lnTo>
                <a:lnTo>
                  <a:pt x="12192005" y="0"/>
                </a:lnTo>
                <a:lnTo>
                  <a:pt x="0" y="0"/>
                </a:lnTo>
                <a:lnTo>
                  <a:pt x="0" y="85712"/>
                </a:lnTo>
                <a:close/>
              </a:path>
            </a:pathLst>
          </a:custGeom>
          <a:solidFill>
            <a:srgbClr val="3D4B7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808593" y="1514665"/>
            <a:ext cx="3195955" cy="2214245"/>
            <a:chOff x="8808593" y="1514665"/>
            <a:chExt cx="3195955" cy="2214245"/>
          </a:xfrm>
        </p:grpSpPr>
        <p:sp>
          <p:nvSpPr>
            <p:cNvPr id="5" name="object 5"/>
            <p:cNvSpPr/>
            <p:nvPr/>
          </p:nvSpPr>
          <p:spPr>
            <a:xfrm>
              <a:off x="8808593" y="1514665"/>
              <a:ext cx="3195955" cy="2214245"/>
            </a:xfrm>
            <a:custGeom>
              <a:avLst/>
              <a:gdLst/>
              <a:ahLst/>
              <a:cxnLst/>
              <a:rect l="l" t="t" r="r" b="b"/>
              <a:pathLst>
                <a:path w="3195954" h="2214245">
                  <a:moveTo>
                    <a:pt x="3103257" y="0"/>
                  </a:moveTo>
                  <a:lnTo>
                    <a:pt x="92392" y="0"/>
                  </a:lnTo>
                  <a:lnTo>
                    <a:pt x="56519" y="7289"/>
                  </a:lnTo>
                  <a:lnTo>
                    <a:pt x="27141" y="27136"/>
                  </a:lnTo>
                  <a:lnTo>
                    <a:pt x="7290" y="56514"/>
                  </a:lnTo>
                  <a:lnTo>
                    <a:pt x="0" y="92392"/>
                  </a:lnTo>
                  <a:lnTo>
                    <a:pt x="0" y="2121357"/>
                  </a:lnTo>
                  <a:lnTo>
                    <a:pt x="7290" y="2157230"/>
                  </a:lnTo>
                  <a:lnTo>
                    <a:pt x="27141" y="2186608"/>
                  </a:lnTo>
                  <a:lnTo>
                    <a:pt x="56519" y="2206458"/>
                  </a:lnTo>
                  <a:lnTo>
                    <a:pt x="92392" y="2213749"/>
                  </a:lnTo>
                  <a:lnTo>
                    <a:pt x="3103257" y="2213749"/>
                  </a:lnTo>
                  <a:lnTo>
                    <a:pt x="3139130" y="2206458"/>
                  </a:lnTo>
                  <a:lnTo>
                    <a:pt x="3168508" y="2186608"/>
                  </a:lnTo>
                  <a:lnTo>
                    <a:pt x="3188359" y="2157230"/>
                  </a:lnTo>
                  <a:lnTo>
                    <a:pt x="3195650" y="2121357"/>
                  </a:lnTo>
                  <a:lnTo>
                    <a:pt x="3195650" y="92392"/>
                  </a:lnTo>
                  <a:lnTo>
                    <a:pt x="3188359" y="56514"/>
                  </a:lnTo>
                  <a:lnTo>
                    <a:pt x="3168508" y="27136"/>
                  </a:lnTo>
                  <a:lnTo>
                    <a:pt x="3139130" y="7289"/>
                  </a:lnTo>
                  <a:lnTo>
                    <a:pt x="3103257" y="0"/>
                  </a:lnTo>
                  <a:close/>
                </a:path>
              </a:pathLst>
            </a:custGeom>
            <a:solidFill>
              <a:srgbClr val="00C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808593" y="1772183"/>
              <a:ext cx="3195955" cy="1956435"/>
            </a:xfrm>
            <a:custGeom>
              <a:avLst/>
              <a:gdLst/>
              <a:ahLst/>
              <a:cxnLst/>
              <a:rect l="l" t="t" r="r" b="b"/>
              <a:pathLst>
                <a:path w="3195954" h="1956435">
                  <a:moveTo>
                    <a:pt x="3098406" y="0"/>
                  </a:moveTo>
                  <a:lnTo>
                    <a:pt x="97243" y="0"/>
                  </a:lnTo>
                  <a:lnTo>
                    <a:pt x="59487" y="7671"/>
                  </a:lnTo>
                  <a:lnTo>
                    <a:pt x="28567" y="28560"/>
                  </a:lnTo>
                  <a:lnTo>
                    <a:pt x="7673" y="59477"/>
                  </a:lnTo>
                  <a:lnTo>
                    <a:pt x="0" y="97231"/>
                  </a:lnTo>
                  <a:lnTo>
                    <a:pt x="0" y="1863839"/>
                  </a:lnTo>
                  <a:lnTo>
                    <a:pt x="7290" y="1899712"/>
                  </a:lnTo>
                  <a:lnTo>
                    <a:pt x="27141" y="1929090"/>
                  </a:lnTo>
                  <a:lnTo>
                    <a:pt x="56519" y="1948941"/>
                  </a:lnTo>
                  <a:lnTo>
                    <a:pt x="92392" y="1956231"/>
                  </a:lnTo>
                  <a:lnTo>
                    <a:pt x="3103257" y="1956231"/>
                  </a:lnTo>
                  <a:lnTo>
                    <a:pt x="3139130" y="1948941"/>
                  </a:lnTo>
                  <a:lnTo>
                    <a:pt x="3168508" y="1929090"/>
                  </a:lnTo>
                  <a:lnTo>
                    <a:pt x="3188359" y="1899712"/>
                  </a:lnTo>
                  <a:lnTo>
                    <a:pt x="3195650" y="1863839"/>
                  </a:lnTo>
                  <a:lnTo>
                    <a:pt x="3195650" y="97231"/>
                  </a:lnTo>
                  <a:lnTo>
                    <a:pt x="3187978" y="59477"/>
                  </a:lnTo>
                  <a:lnTo>
                    <a:pt x="3167087" y="28560"/>
                  </a:lnTo>
                  <a:lnTo>
                    <a:pt x="3136167" y="7671"/>
                  </a:lnTo>
                  <a:lnTo>
                    <a:pt x="30984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3479368" y="4539818"/>
            <a:ext cx="5233035" cy="2167255"/>
            <a:chOff x="3479368" y="4539818"/>
            <a:chExt cx="5233035" cy="2167255"/>
          </a:xfrm>
        </p:grpSpPr>
        <p:sp>
          <p:nvSpPr>
            <p:cNvPr id="8" name="object 8"/>
            <p:cNvSpPr/>
            <p:nvPr/>
          </p:nvSpPr>
          <p:spPr>
            <a:xfrm>
              <a:off x="3479368" y="4539818"/>
              <a:ext cx="5233035" cy="2167255"/>
            </a:xfrm>
            <a:custGeom>
              <a:avLst/>
              <a:gdLst/>
              <a:ahLst/>
              <a:cxnLst/>
              <a:rect l="l" t="t" r="r" b="b"/>
              <a:pathLst>
                <a:path w="5233034" h="2167254">
                  <a:moveTo>
                    <a:pt x="5140198" y="0"/>
                  </a:moveTo>
                  <a:lnTo>
                    <a:pt x="92379" y="0"/>
                  </a:lnTo>
                  <a:lnTo>
                    <a:pt x="56508" y="7288"/>
                  </a:lnTo>
                  <a:lnTo>
                    <a:pt x="27135" y="27135"/>
                  </a:lnTo>
                  <a:lnTo>
                    <a:pt x="7288" y="56508"/>
                  </a:lnTo>
                  <a:lnTo>
                    <a:pt x="0" y="92379"/>
                  </a:lnTo>
                  <a:lnTo>
                    <a:pt x="0" y="2074545"/>
                  </a:lnTo>
                  <a:lnTo>
                    <a:pt x="7288" y="2110417"/>
                  </a:lnTo>
                  <a:lnTo>
                    <a:pt x="27135" y="2139793"/>
                  </a:lnTo>
                  <a:lnTo>
                    <a:pt x="56508" y="2159641"/>
                  </a:lnTo>
                  <a:lnTo>
                    <a:pt x="92379" y="2166931"/>
                  </a:lnTo>
                  <a:lnTo>
                    <a:pt x="5140198" y="2166931"/>
                  </a:lnTo>
                  <a:lnTo>
                    <a:pt x="5176068" y="2159641"/>
                  </a:lnTo>
                  <a:lnTo>
                    <a:pt x="5205442" y="2139793"/>
                  </a:lnTo>
                  <a:lnTo>
                    <a:pt x="5225288" y="2110417"/>
                  </a:lnTo>
                  <a:lnTo>
                    <a:pt x="5232577" y="2074545"/>
                  </a:lnTo>
                  <a:lnTo>
                    <a:pt x="5232577" y="92379"/>
                  </a:lnTo>
                  <a:lnTo>
                    <a:pt x="5225288" y="56508"/>
                  </a:lnTo>
                  <a:lnTo>
                    <a:pt x="5205442" y="27135"/>
                  </a:lnTo>
                  <a:lnTo>
                    <a:pt x="5176068" y="7288"/>
                  </a:lnTo>
                  <a:lnTo>
                    <a:pt x="5140198" y="0"/>
                  </a:lnTo>
                  <a:close/>
                </a:path>
              </a:pathLst>
            </a:custGeom>
            <a:solidFill>
              <a:srgbClr val="00C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479368" y="4797336"/>
              <a:ext cx="5233035" cy="1909445"/>
            </a:xfrm>
            <a:custGeom>
              <a:avLst/>
              <a:gdLst/>
              <a:ahLst/>
              <a:cxnLst/>
              <a:rect l="l" t="t" r="r" b="b"/>
              <a:pathLst>
                <a:path w="5233034" h="1909445">
                  <a:moveTo>
                    <a:pt x="5085245" y="0"/>
                  </a:moveTo>
                  <a:lnTo>
                    <a:pt x="147332" y="0"/>
                  </a:lnTo>
                  <a:lnTo>
                    <a:pt x="100891" y="7544"/>
                  </a:lnTo>
                  <a:lnTo>
                    <a:pt x="60462" y="28525"/>
                  </a:lnTo>
                  <a:lnTo>
                    <a:pt x="28521" y="60468"/>
                  </a:lnTo>
                  <a:lnTo>
                    <a:pt x="7542" y="100896"/>
                  </a:lnTo>
                  <a:lnTo>
                    <a:pt x="0" y="147332"/>
                  </a:lnTo>
                  <a:lnTo>
                    <a:pt x="0" y="1817027"/>
                  </a:lnTo>
                  <a:lnTo>
                    <a:pt x="7288" y="1852899"/>
                  </a:lnTo>
                  <a:lnTo>
                    <a:pt x="27135" y="1882275"/>
                  </a:lnTo>
                  <a:lnTo>
                    <a:pt x="56508" y="1902123"/>
                  </a:lnTo>
                  <a:lnTo>
                    <a:pt x="92379" y="1909413"/>
                  </a:lnTo>
                  <a:lnTo>
                    <a:pt x="5140198" y="1909413"/>
                  </a:lnTo>
                  <a:lnTo>
                    <a:pt x="5176068" y="1902123"/>
                  </a:lnTo>
                  <a:lnTo>
                    <a:pt x="5205442" y="1882275"/>
                  </a:lnTo>
                  <a:lnTo>
                    <a:pt x="5225288" y="1852899"/>
                  </a:lnTo>
                  <a:lnTo>
                    <a:pt x="5232577" y="1817027"/>
                  </a:lnTo>
                  <a:lnTo>
                    <a:pt x="5232577" y="147332"/>
                  </a:lnTo>
                  <a:lnTo>
                    <a:pt x="5225033" y="100896"/>
                  </a:lnTo>
                  <a:lnTo>
                    <a:pt x="5204052" y="60468"/>
                  </a:lnTo>
                  <a:lnTo>
                    <a:pt x="5172109" y="28525"/>
                  </a:lnTo>
                  <a:lnTo>
                    <a:pt x="5131681" y="7544"/>
                  </a:lnTo>
                  <a:lnTo>
                    <a:pt x="50852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-2084" y="85902"/>
            <a:ext cx="12192000" cy="1305560"/>
          </a:xfrm>
          <a:custGeom>
            <a:avLst/>
            <a:gdLst/>
            <a:ahLst/>
            <a:cxnLst/>
            <a:rect l="l" t="t" r="r" b="b"/>
            <a:pathLst>
              <a:path w="12192000" h="1305560">
                <a:moveTo>
                  <a:pt x="12192001" y="0"/>
                </a:moveTo>
                <a:lnTo>
                  <a:pt x="0" y="0"/>
                </a:lnTo>
                <a:lnTo>
                  <a:pt x="0" y="1304937"/>
                </a:lnTo>
                <a:lnTo>
                  <a:pt x="12192001" y="1304937"/>
                </a:lnTo>
                <a:lnTo>
                  <a:pt x="12192001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155073" y="3514915"/>
            <a:ext cx="3195955" cy="3201670"/>
            <a:chOff x="155073" y="3514915"/>
            <a:chExt cx="3195955" cy="3201670"/>
          </a:xfrm>
        </p:grpSpPr>
        <p:sp>
          <p:nvSpPr>
            <p:cNvPr id="12" name="object 12"/>
            <p:cNvSpPr/>
            <p:nvPr/>
          </p:nvSpPr>
          <p:spPr>
            <a:xfrm>
              <a:off x="155073" y="3514915"/>
              <a:ext cx="3195955" cy="3201670"/>
            </a:xfrm>
            <a:custGeom>
              <a:avLst/>
              <a:gdLst/>
              <a:ahLst/>
              <a:cxnLst/>
              <a:rect l="l" t="t" r="r" b="b"/>
              <a:pathLst>
                <a:path w="3195954" h="3201670">
                  <a:moveTo>
                    <a:pt x="3103251" y="0"/>
                  </a:moveTo>
                  <a:lnTo>
                    <a:pt x="92387" y="0"/>
                  </a:lnTo>
                  <a:lnTo>
                    <a:pt x="56514" y="7290"/>
                  </a:lnTo>
                  <a:lnTo>
                    <a:pt x="27138" y="27141"/>
                  </a:lnTo>
                  <a:lnTo>
                    <a:pt x="7289" y="56519"/>
                  </a:lnTo>
                  <a:lnTo>
                    <a:pt x="0" y="92392"/>
                  </a:lnTo>
                  <a:lnTo>
                    <a:pt x="0" y="3108727"/>
                  </a:lnTo>
                  <a:lnTo>
                    <a:pt x="7289" y="3144602"/>
                  </a:lnTo>
                  <a:lnTo>
                    <a:pt x="27138" y="3173979"/>
                  </a:lnTo>
                  <a:lnTo>
                    <a:pt x="56514" y="3193828"/>
                  </a:lnTo>
                  <a:lnTo>
                    <a:pt x="92387" y="3201118"/>
                  </a:lnTo>
                  <a:lnTo>
                    <a:pt x="3103251" y="3201118"/>
                  </a:lnTo>
                  <a:lnTo>
                    <a:pt x="3139124" y="3193828"/>
                  </a:lnTo>
                  <a:lnTo>
                    <a:pt x="3168502" y="3173979"/>
                  </a:lnTo>
                  <a:lnTo>
                    <a:pt x="3188353" y="3144602"/>
                  </a:lnTo>
                  <a:lnTo>
                    <a:pt x="3195643" y="3108727"/>
                  </a:lnTo>
                  <a:lnTo>
                    <a:pt x="3195643" y="92392"/>
                  </a:lnTo>
                  <a:lnTo>
                    <a:pt x="3188353" y="56519"/>
                  </a:lnTo>
                  <a:lnTo>
                    <a:pt x="3168502" y="27141"/>
                  </a:lnTo>
                  <a:lnTo>
                    <a:pt x="3139124" y="7290"/>
                  </a:lnTo>
                  <a:lnTo>
                    <a:pt x="3103251" y="0"/>
                  </a:lnTo>
                  <a:close/>
                </a:path>
              </a:pathLst>
            </a:custGeom>
            <a:solidFill>
              <a:srgbClr val="00C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5073" y="3772433"/>
              <a:ext cx="3195955" cy="2943860"/>
            </a:xfrm>
            <a:custGeom>
              <a:avLst/>
              <a:gdLst/>
              <a:ahLst/>
              <a:cxnLst/>
              <a:rect l="l" t="t" r="r" b="b"/>
              <a:pathLst>
                <a:path w="3195954" h="2943859">
                  <a:moveTo>
                    <a:pt x="3048298" y="0"/>
                  </a:moveTo>
                  <a:lnTo>
                    <a:pt x="147337" y="0"/>
                  </a:lnTo>
                  <a:lnTo>
                    <a:pt x="100896" y="7544"/>
                  </a:lnTo>
                  <a:lnTo>
                    <a:pt x="60467" y="28526"/>
                  </a:lnTo>
                  <a:lnTo>
                    <a:pt x="28524" y="60471"/>
                  </a:lnTo>
                  <a:lnTo>
                    <a:pt x="7543" y="100902"/>
                  </a:lnTo>
                  <a:lnTo>
                    <a:pt x="0" y="147345"/>
                  </a:lnTo>
                  <a:lnTo>
                    <a:pt x="0" y="2851209"/>
                  </a:lnTo>
                  <a:lnTo>
                    <a:pt x="7289" y="2887084"/>
                  </a:lnTo>
                  <a:lnTo>
                    <a:pt x="27138" y="2916461"/>
                  </a:lnTo>
                  <a:lnTo>
                    <a:pt x="56514" y="2936311"/>
                  </a:lnTo>
                  <a:lnTo>
                    <a:pt x="92387" y="2943600"/>
                  </a:lnTo>
                  <a:lnTo>
                    <a:pt x="3103251" y="2943600"/>
                  </a:lnTo>
                  <a:lnTo>
                    <a:pt x="3139124" y="2936311"/>
                  </a:lnTo>
                  <a:lnTo>
                    <a:pt x="3168502" y="2916461"/>
                  </a:lnTo>
                  <a:lnTo>
                    <a:pt x="3188353" y="2887084"/>
                  </a:lnTo>
                  <a:lnTo>
                    <a:pt x="3195643" y="2851209"/>
                  </a:lnTo>
                  <a:lnTo>
                    <a:pt x="3195643" y="147345"/>
                  </a:lnTo>
                  <a:lnTo>
                    <a:pt x="3188099" y="100902"/>
                  </a:lnTo>
                  <a:lnTo>
                    <a:pt x="3167117" y="60471"/>
                  </a:lnTo>
                  <a:lnTo>
                    <a:pt x="3135172" y="28526"/>
                  </a:lnTo>
                  <a:lnTo>
                    <a:pt x="3094741" y="7544"/>
                  </a:lnTo>
                  <a:lnTo>
                    <a:pt x="30482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155073" y="1514665"/>
            <a:ext cx="3195955" cy="1900555"/>
            <a:chOff x="155073" y="1514665"/>
            <a:chExt cx="3195955" cy="1900555"/>
          </a:xfrm>
        </p:grpSpPr>
        <p:sp>
          <p:nvSpPr>
            <p:cNvPr id="15" name="object 15"/>
            <p:cNvSpPr/>
            <p:nvPr/>
          </p:nvSpPr>
          <p:spPr>
            <a:xfrm>
              <a:off x="155073" y="1514665"/>
              <a:ext cx="3195955" cy="1900555"/>
            </a:xfrm>
            <a:custGeom>
              <a:avLst/>
              <a:gdLst/>
              <a:ahLst/>
              <a:cxnLst/>
              <a:rect l="l" t="t" r="r" b="b"/>
              <a:pathLst>
                <a:path w="3195954" h="1900554">
                  <a:moveTo>
                    <a:pt x="3103251" y="0"/>
                  </a:moveTo>
                  <a:lnTo>
                    <a:pt x="92391" y="0"/>
                  </a:lnTo>
                  <a:lnTo>
                    <a:pt x="56516" y="7289"/>
                  </a:lnTo>
                  <a:lnTo>
                    <a:pt x="27138" y="27136"/>
                  </a:lnTo>
                  <a:lnTo>
                    <a:pt x="7289" y="56514"/>
                  </a:lnTo>
                  <a:lnTo>
                    <a:pt x="0" y="92392"/>
                  </a:lnTo>
                  <a:lnTo>
                    <a:pt x="0" y="1807781"/>
                  </a:lnTo>
                  <a:lnTo>
                    <a:pt x="7289" y="1843659"/>
                  </a:lnTo>
                  <a:lnTo>
                    <a:pt x="27138" y="1873037"/>
                  </a:lnTo>
                  <a:lnTo>
                    <a:pt x="56516" y="1892884"/>
                  </a:lnTo>
                  <a:lnTo>
                    <a:pt x="92391" y="1900174"/>
                  </a:lnTo>
                  <a:lnTo>
                    <a:pt x="3103251" y="1900174"/>
                  </a:lnTo>
                  <a:lnTo>
                    <a:pt x="3139124" y="1892884"/>
                  </a:lnTo>
                  <a:lnTo>
                    <a:pt x="3168502" y="1873037"/>
                  </a:lnTo>
                  <a:lnTo>
                    <a:pt x="3188353" y="1843659"/>
                  </a:lnTo>
                  <a:lnTo>
                    <a:pt x="3195643" y="1807781"/>
                  </a:lnTo>
                  <a:lnTo>
                    <a:pt x="3195643" y="92392"/>
                  </a:lnTo>
                  <a:lnTo>
                    <a:pt x="3188353" y="56514"/>
                  </a:lnTo>
                  <a:lnTo>
                    <a:pt x="3168502" y="27136"/>
                  </a:lnTo>
                  <a:lnTo>
                    <a:pt x="3139124" y="7289"/>
                  </a:lnTo>
                  <a:lnTo>
                    <a:pt x="3103251" y="0"/>
                  </a:lnTo>
                  <a:close/>
                </a:path>
              </a:pathLst>
            </a:custGeom>
            <a:solidFill>
              <a:srgbClr val="00C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55073" y="1772183"/>
              <a:ext cx="3195955" cy="1642745"/>
            </a:xfrm>
            <a:custGeom>
              <a:avLst/>
              <a:gdLst/>
              <a:ahLst/>
              <a:cxnLst/>
              <a:rect l="l" t="t" r="r" b="b"/>
              <a:pathLst>
                <a:path w="3195954" h="1642745">
                  <a:moveTo>
                    <a:pt x="3103251" y="0"/>
                  </a:moveTo>
                  <a:lnTo>
                    <a:pt x="92391" y="0"/>
                  </a:lnTo>
                  <a:lnTo>
                    <a:pt x="56516" y="7289"/>
                  </a:lnTo>
                  <a:lnTo>
                    <a:pt x="27138" y="27136"/>
                  </a:lnTo>
                  <a:lnTo>
                    <a:pt x="7289" y="56514"/>
                  </a:lnTo>
                  <a:lnTo>
                    <a:pt x="0" y="92392"/>
                  </a:lnTo>
                  <a:lnTo>
                    <a:pt x="0" y="1550263"/>
                  </a:lnTo>
                  <a:lnTo>
                    <a:pt x="7289" y="1586141"/>
                  </a:lnTo>
                  <a:lnTo>
                    <a:pt x="27138" y="1615519"/>
                  </a:lnTo>
                  <a:lnTo>
                    <a:pt x="56516" y="1635367"/>
                  </a:lnTo>
                  <a:lnTo>
                    <a:pt x="92391" y="1642656"/>
                  </a:lnTo>
                  <a:lnTo>
                    <a:pt x="3103251" y="1642656"/>
                  </a:lnTo>
                  <a:lnTo>
                    <a:pt x="3139124" y="1635367"/>
                  </a:lnTo>
                  <a:lnTo>
                    <a:pt x="3168502" y="1615519"/>
                  </a:lnTo>
                  <a:lnTo>
                    <a:pt x="3188353" y="1586141"/>
                  </a:lnTo>
                  <a:lnTo>
                    <a:pt x="3195643" y="1550263"/>
                  </a:lnTo>
                  <a:lnTo>
                    <a:pt x="3195643" y="92392"/>
                  </a:lnTo>
                  <a:lnTo>
                    <a:pt x="3188353" y="56514"/>
                  </a:lnTo>
                  <a:lnTo>
                    <a:pt x="3168502" y="27136"/>
                  </a:lnTo>
                  <a:lnTo>
                    <a:pt x="3139124" y="7289"/>
                  </a:lnTo>
                  <a:lnTo>
                    <a:pt x="31032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3726395" y="5012258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0066" y="0"/>
                </a:moveTo>
                <a:lnTo>
                  <a:pt x="11404" y="0"/>
                </a:lnTo>
                <a:lnTo>
                  <a:pt x="7696" y="1524"/>
                </a:lnTo>
                <a:lnTo>
                  <a:pt x="1536" y="7658"/>
                </a:lnTo>
                <a:lnTo>
                  <a:pt x="0" y="11366"/>
                </a:lnTo>
                <a:lnTo>
                  <a:pt x="0" y="15709"/>
                </a:lnTo>
                <a:lnTo>
                  <a:pt x="0" y="20066"/>
                </a:lnTo>
                <a:lnTo>
                  <a:pt x="1536" y="23787"/>
                </a:lnTo>
                <a:lnTo>
                  <a:pt x="7696" y="29946"/>
                </a:lnTo>
                <a:lnTo>
                  <a:pt x="11404" y="31495"/>
                </a:lnTo>
                <a:lnTo>
                  <a:pt x="20066" y="31495"/>
                </a:lnTo>
                <a:lnTo>
                  <a:pt x="23787" y="29946"/>
                </a:lnTo>
                <a:lnTo>
                  <a:pt x="29946" y="23787"/>
                </a:lnTo>
                <a:lnTo>
                  <a:pt x="31496" y="20066"/>
                </a:lnTo>
                <a:lnTo>
                  <a:pt x="31496" y="11366"/>
                </a:lnTo>
                <a:lnTo>
                  <a:pt x="29946" y="7658"/>
                </a:lnTo>
                <a:lnTo>
                  <a:pt x="23787" y="1524"/>
                </a:lnTo>
                <a:lnTo>
                  <a:pt x="200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26395" y="5154142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0066" y="0"/>
                </a:moveTo>
                <a:lnTo>
                  <a:pt x="11404" y="0"/>
                </a:lnTo>
                <a:lnTo>
                  <a:pt x="7696" y="1511"/>
                </a:lnTo>
                <a:lnTo>
                  <a:pt x="1536" y="7658"/>
                </a:lnTo>
                <a:lnTo>
                  <a:pt x="0" y="11366"/>
                </a:lnTo>
                <a:lnTo>
                  <a:pt x="0" y="15697"/>
                </a:lnTo>
                <a:lnTo>
                  <a:pt x="0" y="20066"/>
                </a:lnTo>
                <a:lnTo>
                  <a:pt x="1536" y="23787"/>
                </a:lnTo>
                <a:lnTo>
                  <a:pt x="7696" y="29946"/>
                </a:lnTo>
                <a:lnTo>
                  <a:pt x="11404" y="31496"/>
                </a:lnTo>
                <a:lnTo>
                  <a:pt x="20066" y="31496"/>
                </a:lnTo>
                <a:lnTo>
                  <a:pt x="23787" y="29946"/>
                </a:lnTo>
                <a:lnTo>
                  <a:pt x="29946" y="23787"/>
                </a:lnTo>
                <a:lnTo>
                  <a:pt x="31496" y="20066"/>
                </a:lnTo>
                <a:lnTo>
                  <a:pt x="31496" y="11366"/>
                </a:lnTo>
                <a:lnTo>
                  <a:pt x="29946" y="7658"/>
                </a:lnTo>
                <a:lnTo>
                  <a:pt x="23787" y="1511"/>
                </a:lnTo>
                <a:lnTo>
                  <a:pt x="200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48074" y="4981651"/>
            <a:ext cx="1915363" cy="399961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3726395" y="5296014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0066" y="0"/>
                </a:moveTo>
                <a:lnTo>
                  <a:pt x="11404" y="0"/>
                </a:lnTo>
                <a:lnTo>
                  <a:pt x="7696" y="1523"/>
                </a:lnTo>
                <a:lnTo>
                  <a:pt x="1536" y="7658"/>
                </a:lnTo>
                <a:lnTo>
                  <a:pt x="0" y="11366"/>
                </a:lnTo>
                <a:lnTo>
                  <a:pt x="0" y="15709"/>
                </a:lnTo>
                <a:lnTo>
                  <a:pt x="0" y="20065"/>
                </a:lnTo>
                <a:lnTo>
                  <a:pt x="1536" y="23799"/>
                </a:lnTo>
                <a:lnTo>
                  <a:pt x="7696" y="29959"/>
                </a:lnTo>
                <a:lnTo>
                  <a:pt x="11404" y="31495"/>
                </a:lnTo>
                <a:lnTo>
                  <a:pt x="20066" y="31495"/>
                </a:lnTo>
                <a:lnTo>
                  <a:pt x="23787" y="29959"/>
                </a:lnTo>
                <a:lnTo>
                  <a:pt x="29946" y="23799"/>
                </a:lnTo>
                <a:lnTo>
                  <a:pt x="31496" y="20065"/>
                </a:lnTo>
                <a:lnTo>
                  <a:pt x="31496" y="11366"/>
                </a:lnTo>
                <a:lnTo>
                  <a:pt x="29946" y="7658"/>
                </a:lnTo>
                <a:lnTo>
                  <a:pt x="23787" y="1523"/>
                </a:lnTo>
                <a:lnTo>
                  <a:pt x="200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3952201" y="5547652"/>
            <a:ext cx="3693160" cy="252729"/>
            <a:chOff x="3952201" y="5547652"/>
            <a:chExt cx="3693160" cy="252729"/>
          </a:xfrm>
        </p:grpSpPr>
        <p:sp>
          <p:nvSpPr>
            <p:cNvPr id="22" name="object 22"/>
            <p:cNvSpPr/>
            <p:nvPr/>
          </p:nvSpPr>
          <p:spPr>
            <a:xfrm>
              <a:off x="7605902" y="5549163"/>
              <a:ext cx="11430" cy="91440"/>
            </a:xfrm>
            <a:custGeom>
              <a:avLst/>
              <a:gdLst/>
              <a:ahLst/>
              <a:cxnLst/>
              <a:rect l="l" t="t" r="r" b="b"/>
              <a:pathLst>
                <a:path w="11429" h="91439">
                  <a:moveTo>
                    <a:pt x="11175" y="0"/>
                  </a:moveTo>
                  <a:lnTo>
                    <a:pt x="0" y="0"/>
                  </a:lnTo>
                  <a:lnTo>
                    <a:pt x="0" y="90938"/>
                  </a:lnTo>
                  <a:lnTo>
                    <a:pt x="11175" y="90938"/>
                  </a:lnTo>
                  <a:lnTo>
                    <a:pt x="1117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2201" y="5547652"/>
              <a:ext cx="3636810" cy="252361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7634122" y="5549163"/>
              <a:ext cx="11430" cy="91440"/>
            </a:xfrm>
            <a:custGeom>
              <a:avLst/>
              <a:gdLst/>
              <a:ahLst/>
              <a:cxnLst/>
              <a:rect l="l" t="t" r="r" b="b"/>
              <a:pathLst>
                <a:path w="11429" h="91439">
                  <a:moveTo>
                    <a:pt x="11175" y="0"/>
                  </a:moveTo>
                  <a:lnTo>
                    <a:pt x="0" y="0"/>
                  </a:lnTo>
                  <a:lnTo>
                    <a:pt x="0" y="90938"/>
                  </a:lnTo>
                  <a:lnTo>
                    <a:pt x="11175" y="90938"/>
                  </a:lnTo>
                  <a:lnTo>
                    <a:pt x="1117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5" name="object 2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91526" y="5549163"/>
            <a:ext cx="169164" cy="92335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06410" y="5551182"/>
            <a:ext cx="389064" cy="90316"/>
          </a:xfrm>
          <a:prstGeom prst="rect">
            <a:avLst/>
          </a:prstGeom>
        </p:spPr>
      </p:pic>
      <p:sp>
        <p:nvSpPr>
          <p:cNvPr id="27" name="object 27"/>
          <p:cNvSpPr/>
          <p:nvPr/>
        </p:nvSpPr>
        <p:spPr>
          <a:xfrm>
            <a:off x="3726395" y="6005415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0066" y="0"/>
                </a:moveTo>
                <a:lnTo>
                  <a:pt x="11404" y="0"/>
                </a:lnTo>
                <a:lnTo>
                  <a:pt x="7696" y="1522"/>
                </a:lnTo>
                <a:lnTo>
                  <a:pt x="1536" y="7660"/>
                </a:lnTo>
                <a:lnTo>
                  <a:pt x="0" y="11365"/>
                </a:lnTo>
                <a:lnTo>
                  <a:pt x="0" y="15706"/>
                </a:lnTo>
                <a:lnTo>
                  <a:pt x="0" y="20066"/>
                </a:lnTo>
                <a:lnTo>
                  <a:pt x="1536" y="23792"/>
                </a:lnTo>
                <a:lnTo>
                  <a:pt x="7696" y="29951"/>
                </a:lnTo>
                <a:lnTo>
                  <a:pt x="11404" y="31496"/>
                </a:lnTo>
                <a:lnTo>
                  <a:pt x="20066" y="31496"/>
                </a:lnTo>
                <a:lnTo>
                  <a:pt x="23787" y="29951"/>
                </a:lnTo>
                <a:lnTo>
                  <a:pt x="29946" y="23792"/>
                </a:lnTo>
                <a:lnTo>
                  <a:pt x="31496" y="20066"/>
                </a:lnTo>
                <a:lnTo>
                  <a:pt x="31496" y="11365"/>
                </a:lnTo>
                <a:lnTo>
                  <a:pt x="29946" y="7660"/>
                </a:lnTo>
                <a:lnTo>
                  <a:pt x="23787" y="1522"/>
                </a:lnTo>
                <a:lnTo>
                  <a:pt x="200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726395" y="6147295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0066" y="0"/>
                </a:moveTo>
                <a:lnTo>
                  <a:pt x="11404" y="0"/>
                </a:lnTo>
                <a:lnTo>
                  <a:pt x="7696" y="1522"/>
                </a:lnTo>
                <a:lnTo>
                  <a:pt x="1536" y="7660"/>
                </a:lnTo>
                <a:lnTo>
                  <a:pt x="0" y="11365"/>
                </a:lnTo>
                <a:lnTo>
                  <a:pt x="0" y="15706"/>
                </a:lnTo>
                <a:lnTo>
                  <a:pt x="0" y="20066"/>
                </a:lnTo>
                <a:lnTo>
                  <a:pt x="1536" y="23792"/>
                </a:lnTo>
                <a:lnTo>
                  <a:pt x="7696" y="29951"/>
                </a:lnTo>
                <a:lnTo>
                  <a:pt x="11404" y="31496"/>
                </a:lnTo>
                <a:lnTo>
                  <a:pt x="20066" y="31496"/>
                </a:lnTo>
                <a:lnTo>
                  <a:pt x="23787" y="29951"/>
                </a:lnTo>
                <a:lnTo>
                  <a:pt x="29946" y="23792"/>
                </a:lnTo>
                <a:lnTo>
                  <a:pt x="31496" y="20066"/>
                </a:lnTo>
                <a:lnTo>
                  <a:pt x="31496" y="11365"/>
                </a:lnTo>
                <a:lnTo>
                  <a:pt x="29946" y="7660"/>
                </a:lnTo>
                <a:lnTo>
                  <a:pt x="23787" y="1522"/>
                </a:lnTo>
                <a:lnTo>
                  <a:pt x="200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726395" y="6289174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0066" y="0"/>
                </a:moveTo>
                <a:lnTo>
                  <a:pt x="11404" y="0"/>
                </a:lnTo>
                <a:lnTo>
                  <a:pt x="7696" y="1522"/>
                </a:lnTo>
                <a:lnTo>
                  <a:pt x="1536" y="7660"/>
                </a:lnTo>
                <a:lnTo>
                  <a:pt x="0" y="11365"/>
                </a:lnTo>
                <a:lnTo>
                  <a:pt x="0" y="15707"/>
                </a:lnTo>
                <a:lnTo>
                  <a:pt x="0" y="20065"/>
                </a:lnTo>
                <a:lnTo>
                  <a:pt x="1536" y="23792"/>
                </a:lnTo>
                <a:lnTo>
                  <a:pt x="7696" y="29951"/>
                </a:lnTo>
                <a:lnTo>
                  <a:pt x="11404" y="31496"/>
                </a:lnTo>
                <a:lnTo>
                  <a:pt x="20066" y="31496"/>
                </a:lnTo>
                <a:lnTo>
                  <a:pt x="23787" y="29951"/>
                </a:lnTo>
                <a:lnTo>
                  <a:pt x="29946" y="23792"/>
                </a:lnTo>
                <a:lnTo>
                  <a:pt x="31496" y="20065"/>
                </a:lnTo>
                <a:lnTo>
                  <a:pt x="31496" y="11365"/>
                </a:lnTo>
                <a:lnTo>
                  <a:pt x="29946" y="7660"/>
                </a:lnTo>
                <a:lnTo>
                  <a:pt x="23787" y="1522"/>
                </a:lnTo>
                <a:lnTo>
                  <a:pt x="200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object 3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954106" y="5974808"/>
            <a:ext cx="2392413" cy="543239"/>
          </a:xfrm>
          <a:prstGeom prst="rect">
            <a:avLst/>
          </a:prstGeom>
        </p:spPr>
      </p:pic>
      <p:sp>
        <p:nvSpPr>
          <p:cNvPr id="31" name="object 31"/>
          <p:cNvSpPr/>
          <p:nvPr/>
        </p:nvSpPr>
        <p:spPr>
          <a:xfrm>
            <a:off x="3726395" y="6431053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0066" y="0"/>
                </a:moveTo>
                <a:lnTo>
                  <a:pt x="11404" y="0"/>
                </a:lnTo>
                <a:lnTo>
                  <a:pt x="7696" y="1522"/>
                </a:lnTo>
                <a:lnTo>
                  <a:pt x="1536" y="7660"/>
                </a:lnTo>
                <a:lnTo>
                  <a:pt x="0" y="11365"/>
                </a:lnTo>
                <a:lnTo>
                  <a:pt x="0" y="15707"/>
                </a:lnTo>
                <a:lnTo>
                  <a:pt x="0" y="20067"/>
                </a:lnTo>
                <a:lnTo>
                  <a:pt x="1536" y="23793"/>
                </a:lnTo>
                <a:lnTo>
                  <a:pt x="7696" y="29952"/>
                </a:lnTo>
                <a:lnTo>
                  <a:pt x="11404" y="31497"/>
                </a:lnTo>
                <a:lnTo>
                  <a:pt x="20066" y="31497"/>
                </a:lnTo>
                <a:lnTo>
                  <a:pt x="23787" y="29952"/>
                </a:lnTo>
                <a:lnTo>
                  <a:pt x="29946" y="23793"/>
                </a:lnTo>
                <a:lnTo>
                  <a:pt x="31496" y="20067"/>
                </a:lnTo>
                <a:lnTo>
                  <a:pt x="31496" y="11365"/>
                </a:lnTo>
                <a:lnTo>
                  <a:pt x="29946" y="7660"/>
                </a:lnTo>
                <a:lnTo>
                  <a:pt x="23787" y="1522"/>
                </a:lnTo>
                <a:lnTo>
                  <a:pt x="200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2" name="object 32"/>
          <p:cNvGrpSpPr/>
          <p:nvPr/>
        </p:nvGrpSpPr>
        <p:grpSpPr>
          <a:xfrm>
            <a:off x="1132873" y="1582635"/>
            <a:ext cx="1283335" cy="121285"/>
            <a:chOff x="1132873" y="1582635"/>
            <a:chExt cx="1283335" cy="121285"/>
          </a:xfrm>
        </p:grpSpPr>
        <p:sp>
          <p:nvSpPr>
            <p:cNvPr id="33" name="object 33"/>
            <p:cNvSpPr/>
            <p:nvPr/>
          </p:nvSpPr>
          <p:spPr>
            <a:xfrm>
              <a:off x="1132873" y="1583816"/>
              <a:ext cx="20955" cy="119380"/>
            </a:xfrm>
            <a:custGeom>
              <a:avLst/>
              <a:gdLst/>
              <a:ahLst/>
              <a:cxnLst/>
              <a:rect l="l" t="t" r="r" b="b"/>
              <a:pathLst>
                <a:path w="20955" h="119380">
                  <a:moveTo>
                    <a:pt x="16074" y="0"/>
                  </a:moveTo>
                  <a:lnTo>
                    <a:pt x="4521" y="0"/>
                  </a:lnTo>
                  <a:lnTo>
                    <a:pt x="0" y="4521"/>
                  </a:lnTo>
                  <a:lnTo>
                    <a:pt x="0" y="108661"/>
                  </a:lnTo>
                  <a:lnTo>
                    <a:pt x="0" y="114350"/>
                  </a:lnTo>
                  <a:lnTo>
                    <a:pt x="4521" y="118872"/>
                  </a:lnTo>
                  <a:lnTo>
                    <a:pt x="16074" y="118872"/>
                  </a:lnTo>
                  <a:lnTo>
                    <a:pt x="20595" y="114350"/>
                  </a:lnTo>
                  <a:lnTo>
                    <a:pt x="20595" y="4521"/>
                  </a:lnTo>
                  <a:lnTo>
                    <a:pt x="16074" y="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79291" y="1582635"/>
              <a:ext cx="462716" cy="121221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61468" y="1582635"/>
              <a:ext cx="489543" cy="121221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171636" y="1582635"/>
              <a:ext cx="122555" cy="121221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313660" y="1583816"/>
              <a:ext cx="102120" cy="118872"/>
            </a:xfrm>
            <a:prstGeom prst="rect">
              <a:avLst/>
            </a:prstGeom>
          </p:spPr>
        </p:pic>
      </p:grpSp>
      <p:grpSp>
        <p:nvGrpSpPr>
          <p:cNvPr id="38" name="object 38"/>
          <p:cNvGrpSpPr/>
          <p:nvPr/>
        </p:nvGrpSpPr>
        <p:grpSpPr>
          <a:xfrm>
            <a:off x="1612671" y="3583228"/>
            <a:ext cx="295275" cy="120014"/>
            <a:chOff x="1612671" y="3583228"/>
            <a:chExt cx="295275" cy="120014"/>
          </a:xfrm>
        </p:grpSpPr>
        <p:pic>
          <p:nvPicPr>
            <p:cNvPr id="39" name="object 3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12671" y="3583228"/>
              <a:ext cx="153733" cy="119710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792224" y="3584232"/>
              <a:ext cx="115188" cy="118706"/>
            </a:xfrm>
            <a:prstGeom prst="rect">
              <a:avLst/>
            </a:prstGeom>
          </p:spPr>
        </p:pic>
      </p:grpSp>
      <p:grpSp>
        <p:nvGrpSpPr>
          <p:cNvPr id="41" name="object 41"/>
          <p:cNvGrpSpPr/>
          <p:nvPr/>
        </p:nvGrpSpPr>
        <p:grpSpPr>
          <a:xfrm>
            <a:off x="5677014" y="4602073"/>
            <a:ext cx="815340" cy="121285"/>
            <a:chOff x="5677014" y="4602073"/>
            <a:chExt cx="815340" cy="121285"/>
          </a:xfrm>
        </p:grpSpPr>
        <p:pic>
          <p:nvPicPr>
            <p:cNvPr id="42" name="object 4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677014" y="4603407"/>
              <a:ext cx="115176" cy="118706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816841" y="4603242"/>
              <a:ext cx="306806" cy="118871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143104" y="4602073"/>
              <a:ext cx="122554" cy="12120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285131" y="4602403"/>
              <a:ext cx="206638" cy="120548"/>
            </a:xfrm>
            <a:prstGeom prst="rect">
              <a:avLst/>
            </a:prstGeom>
          </p:spPr>
        </p:pic>
      </p:grpSp>
      <p:grpSp>
        <p:nvGrpSpPr>
          <p:cNvPr id="46" name="object 46"/>
          <p:cNvGrpSpPr/>
          <p:nvPr/>
        </p:nvGrpSpPr>
        <p:grpSpPr>
          <a:xfrm>
            <a:off x="10058527" y="1582635"/>
            <a:ext cx="710565" cy="121285"/>
            <a:chOff x="10058527" y="1582635"/>
            <a:chExt cx="710565" cy="121285"/>
          </a:xfrm>
        </p:grpSpPr>
        <p:pic>
          <p:nvPicPr>
            <p:cNvPr id="47" name="object 4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0058527" y="1584312"/>
              <a:ext cx="95770" cy="118046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0174084" y="1582635"/>
              <a:ext cx="306806" cy="120726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0503700" y="1582635"/>
              <a:ext cx="264769" cy="120548"/>
            </a:xfrm>
            <a:prstGeom prst="rect">
              <a:avLst/>
            </a:prstGeom>
          </p:spPr>
        </p:pic>
      </p:grpSp>
      <p:grpSp>
        <p:nvGrpSpPr>
          <p:cNvPr id="50" name="object 50"/>
          <p:cNvGrpSpPr/>
          <p:nvPr/>
        </p:nvGrpSpPr>
        <p:grpSpPr>
          <a:xfrm>
            <a:off x="9884384" y="3849344"/>
            <a:ext cx="1106170" cy="121285"/>
            <a:chOff x="9884384" y="3849344"/>
            <a:chExt cx="1106170" cy="121285"/>
          </a:xfrm>
        </p:grpSpPr>
        <p:pic>
          <p:nvPicPr>
            <p:cNvPr id="51" name="object 51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9884384" y="3849344"/>
              <a:ext cx="237274" cy="121208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0141127" y="3850512"/>
              <a:ext cx="102120" cy="118872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0262717" y="3849344"/>
              <a:ext cx="422198" cy="121208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10704867" y="3850512"/>
              <a:ext cx="20955" cy="119380"/>
            </a:xfrm>
            <a:custGeom>
              <a:avLst/>
              <a:gdLst/>
              <a:ahLst/>
              <a:cxnLst/>
              <a:rect l="l" t="t" r="r" b="b"/>
              <a:pathLst>
                <a:path w="20954" h="119379">
                  <a:moveTo>
                    <a:pt x="16078" y="0"/>
                  </a:moveTo>
                  <a:lnTo>
                    <a:pt x="4521" y="0"/>
                  </a:lnTo>
                  <a:lnTo>
                    <a:pt x="0" y="4521"/>
                  </a:lnTo>
                  <a:lnTo>
                    <a:pt x="0" y="108661"/>
                  </a:lnTo>
                  <a:lnTo>
                    <a:pt x="0" y="114350"/>
                  </a:lnTo>
                  <a:lnTo>
                    <a:pt x="4521" y="118872"/>
                  </a:lnTo>
                  <a:lnTo>
                    <a:pt x="16078" y="118872"/>
                  </a:lnTo>
                  <a:lnTo>
                    <a:pt x="20599" y="114350"/>
                  </a:lnTo>
                  <a:lnTo>
                    <a:pt x="20599" y="4521"/>
                  </a:lnTo>
                  <a:lnTo>
                    <a:pt x="16078" y="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0746091" y="3849344"/>
              <a:ext cx="122554" cy="121208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0888116" y="3850512"/>
              <a:ext cx="102120" cy="118872"/>
            </a:xfrm>
            <a:prstGeom prst="rect">
              <a:avLst/>
            </a:prstGeom>
          </p:spPr>
        </p:pic>
      </p:grpSp>
      <p:pic>
        <p:nvPicPr>
          <p:cNvPr id="57" name="object 57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279140" y="3919054"/>
            <a:ext cx="201549" cy="90309"/>
          </a:xfrm>
          <a:prstGeom prst="rect">
            <a:avLst/>
          </a:prstGeom>
        </p:spPr>
      </p:pic>
      <p:pic>
        <p:nvPicPr>
          <p:cNvPr id="58" name="object 58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279140" y="1874354"/>
            <a:ext cx="201549" cy="90309"/>
          </a:xfrm>
          <a:prstGeom prst="rect">
            <a:avLst/>
          </a:prstGeom>
        </p:spPr>
      </p:pic>
      <p:pic>
        <p:nvPicPr>
          <p:cNvPr id="59" name="object 59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8927845" y="4134497"/>
            <a:ext cx="201549" cy="90322"/>
          </a:xfrm>
          <a:prstGeom prst="rect">
            <a:avLst/>
          </a:prstGeom>
        </p:spPr>
      </p:pic>
      <p:pic>
        <p:nvPicPr>
          <p:cNvPr id="60" name="object 60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8927845" y="1874354"/>
            <a:ext cx="201549" cy="90309"/>
          </a:xfrm>
          <a:prstGeom prst="rect">
            <a:avLst/>
          </a:prstGeom>
        </p:spPr>
      </p:pic>
      <p:grpSp>
        <p:nvGrpSpPr>
          <p:cNvPr id="61" name="object 61"/>
          <p:cNvGrpSpPr/>
          <p:nvPr/>
        </p:nvGrpSpPr>
        <p:grpSpPr>
          <a:xfrm>
            <a:off x="627440" y="218363"/>
            <a:ext cx="1579880" cy="997585"/>
            <a:chOff x="627440" y="218363"/>
            <a:chExt cx="1579880" cy="997585"/>
          </a:xfrm>
        </p:grpSpPr>
        <p:pic>
          <p:nvPicPr>
            <p:cNvPr id="62" name="object 62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27440" y="218363"/>
              <a:ext cx="1579387" cy="853440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553718" y="223520"/>
              <a:ext cx="572363" cy="487159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729824" y="790816"/>
              <a:ext cx="1369695" cy="201295"/>
            </a:xfrm>
            <a:custGeom>
              <a:avLst/>
              <a:gdLst/>
              <a:ahLst/>
              <a:cxnLst/>
              <a:rect l="l" t="t" r="r" b="b"/>
              <a:pathLst>
                <a:path w="1369695" h="201294">
                  <a:moveTo>
                    <a:pt x="28320" y="2222"/>
                  </a:moveTo>
                  <a:lnTo>
                    <a:pt x="7498" y="2222"/>
                  </a:lnTo>
                  <a:lnTo>
                    <a:pt x="0" y="9994"/>
                  </a:lnTo>
                  <a:lnTo>
                    <a:pt x="0" y="191846"/>
                  </a:lnTo>
                  <a:lnTo>
                    <a:pt x="7221" y="199072"/>
                  </a:lnTo>
                  <a:lnTo>
                    <a:pt x="26099" y="199072"/>
                  </a:lnTo>
                  <a:lnTo>
                    <a:pt x="33595" y="191846"/>
                  </a:lnTo>
                  <a:lnTo>
                    <a:pt x="33595" y="66078"/>
                  </a:lnTo>
                  <a:lnTo>
                    <a:pt x="71576" y="66078"/>
                  </a:lnTo>
                  <a:lnTo>
                    <a:pt x="36650" y="11391"/>
                  </a:lnTo>
                  <a:lnTo>
                    <a:pt x="33318" y="6108"/>
                  </a:lnTo>
                  <a:lnTo>
                    <a:pt x="28320" y="2222"/>
                  </a:lnTo>
                  <a:close/>
                </a:path>
                <a:path w="1369695" h="201294">
                  <a:moveTo>
                    <a:pt x="191019" y="65519"/>
                  </a:moveTo>
                  <a:lnTo>
                    <a:pt x="156870" y="65519"/>
                  </a:lnTo>
                  <a:lnTo>
                    <a:pt x="156870" y="191300"/>
                  </a:lnTo>
                  <a:lnTo>
                    <a:pt x="164642" y="199072"/>
                  </a:lnTo>
                  <a:lnTo>
                    <a:pt x="183523" y="199072"/>
                  </a:lnTo>
                  <a:lnTo>
                    <a:pt x="191019" y="191579"/>
                  </a:lnTo>
                  <a:lnTo>
                    <a:pt x="191019" y="65519"/>
                  </a:lnTo>
                  <a:close/>
                </a:path>
                <a:path w="1369695" h="201294">
                  <a:moveTo>
                    <a:pt x="71576" y="66078"/>
                  </a:moveTo>
                  <a:lnTo>
                    <a:pt x="33595" y="66078"/>
                  </a:lnTo>
                  <a:lnTo>
                    <a:pt x="80794" y="136880"/>
                  </a:lnTo>
                  <a:lnTo>
                    <a:pt x="84405" y="142430"/>
                  </a:lnTo>
                  <a:lnTo>
                    <a:pt x="88847" y="145757"/>
                  </a:lnTo>
                  <a:lnTo>
                    <a:pt x="101339" y="145757"/>
                  </a:lnTo>
                  <a:lnTo>
                    <a:pt x="105782" y="142430"/>
                  </a:lnTo>
                  <a:lnTo>
                    <a:pt x="109392" y="136880"/>
                  </a:lnTo>
                  <a:lnTo>
                    <a:pt x="131564" y="103555"/>
                  </a:lnTo>
                  <a:lnTo>
                    <a:pt x="95511" y="103555"/>
                  </a:lnTo>
                  <a:lnTo>
                    <a:pt x="71576" y="66078"/>
                  </a:lnTo>
                  <a:close/>
                </a:path>
                <a:path w="1369695" h="201294">
                  <a:moveTo>
                    <a:pt x="183523" y="2222"/>
                  </a:moveTo>
                  <a:lnTo>
                    <a:pt x="163255" y="2222"/>
                  </a:lnTo>
                  <a:lnTo>
                    <a:pt x="158259" y="5283"/>
                  </a:lnTo>
                  <a:lnTo>
                    <a:pt x="154649" y="11099"/>
                  </a:lnTo>
                  <a:lnTo>
                    <a:pt x="95511" y="103555"/>
                  </a:lnTo>
                  <a:lnTo>
                    <a:pt x="131564" y="103555"/>
                  </a:lnTo>
                  <a:lnTo>
                    <a:pt x="156870" y="65519"/>
                  </a:lnTo>
                  <a:lnTo>
                    <a:pt x="191019" y="65519"/>
                  </a:lnTo>
                  <a:lnTo>
                    <a:pt x="191019" y="9994"/>
                  </a:lnTo>
                  <a:lnTo>
                    <a:pt x="183523" y="2222"/>
                  </a:lnTo>
                  <a:close/>
                </a:path>
                <a:path w="1369695" h="201294">
                  <a:moveTo>
                    <a:pt x="1109897" y="153924"/>
                  </a:moveTo>
                  <a:lnTo>
                    <a:pt x="1092007" y="194382"/>
                  </a:lnTo>
                  <a:lnTo>
                    <a:pt x="1087964" y="199047"/>
                  </a:lnTo>
                  <a:lnTo>
                    <a:pt x="1103403" y="194835"/>
                  </a:lnTo>
                  <a:lnTo>
                    <a:pt x="1117547" y="188488"/>
                  </a:lnTo>
                  <a:lnTo>
                    <a:pt x="1130260" y="180210"/>
                  </a:lnTo>
                  <a:lnTo>
                    <a:pt x="1141406" y="170205"/>
                  </a:lnTo>
                  <a:lnTo>
                    <a:pt x="1133930" y="164934"/>
                  </a:lnTo>
                  <a:lnTo>
                    <a:pt x="1125961" y="160459"/>
                  </a:lnTo>
                  <a:lnTo>
                    <a:pt x="1117837" y="156787"/>
                  </a:lnTo>
                  <a:lnTo>
                    <a:pt x="1109897" y="153924"/>
                  </a:lnTo>
                  <a:close/>
                </a:path>
                <a:path w="1369695" h="201294">
                  <a:moveTo>
                    <a:pt x="1071238" y="147548"/>
                  </a:moveTo>
                  <a:lnTo>
                    <a:pt x="1071238" y="198970"/>
                  </a:lnTo>
                  <a:lnTo>
                    <a:pt x="1077494" y="195665"/>
                  </a:lnTo>
                  <a:lnTo>
                    <a:pt x="1098823" y="159003"/>
                  </a:lnTo>
                  <a:lnTo>
                    <a:pt x="1100715" y="151384"/>
                  </a:lnTo>
                  <a:lnTo>
                    <a:pt x="1093687" y="149900"/>
                  </a:lnTo>
                  <a:lnTo>
                    <a:pt x="1086415" y="148756"/>
                  </a:lnTo>
                  <a:lnTo>
                    <a:pt x="1078923" y="147967"/>
                  </a:lnTo>
                  <a:lnTo>
                    <a:pt x="1071238" y="147548"/>
                  </a:lnTo>
                  <a:close/>
                </a:path>
                <a:path w="1369695" h="201294">
                  <a:moveTo>
                    <a:pt x="1168838" y="105168"/>
                  </a:moveTo>
                  <a:lnTo>
                    <a:pt x="1116069" y="105168"/>
                  </a:lnTo>
                  <a:lnTo>
                    <a:pt x="1115654" y="115509"/>
                  </a:lnTo>
                  <a:lnTo>
                    <a:pt x="1114821" y="125547"/>
                  </a:lnTo>
                  <a:lnTo>
                    <a:pt x="1113594" y="135234"/>
                  </a:lnTo>
                  <a:lnTo>
                    <a:pt x="1111992" y="144525"/>
                  </a:lnTo>
                  <a:lnTo>
                    <a:pt x="1121169" y="147794"/>
                  </a:lnTo>
                  <a:lnTo>
                    <a:pt x="1130387" y="151960"/>
                  </a:lnTo>
                  <a:lnTo>
                    <a:pt x="1139326" y="157018"/>
                  </a:lnTo>
                  <a:lnTo>
                    <a:pt x="1147667" y="162966"/>
                  </a:lnTo>
                  <a:lnTo>
                    <a:pt x="1156165" y="150185"/>
                  </a:lnTo>
                  <a:lnTo>
                    <a:pt x="1162624" y="136144"/>
                  </a:lnTo>
                  <a:lnTo>
                    <a:pt x="1166898" y="121064"/>
                  </a:lnTo>
                  <a:lnTo>
                    <a:pt x="1168838" y="105168"/>
                  </a:lnTo>
                  <a:close/>
                </a:path>
                <a:path w="1369695" h="201294">
                  <a:moveTo>
                    <a:pt x="1106531" y="105168"/>
                  </a:moveTo>
                  <a:lnTo>
                    <a:pt x="1071238" y="105168"/>
                  </a:lnTo>
                  <a:lnTo>
                    <a:pt x="1071238" y="137909"/>
                  </a:lnTo>
                  <a:lnTo>
                    <a:pt x="1079445" y="138351"/>
                  </a:lnTo>
                  <a:lnTo>
                    <a:pt x="1087456" y="139191"/>
                  </a:lnTo>
                  <a:lnTo>
                    <a:pt x="1095248" y="140413"/>
                  </a:lnTo>
                  <a:lnTo>
                    <a:pt x="1102798" y="141998"/>
                  </a:lnTo>
                  <a:lnTo>
                    <a:pt x="1104262" y="133316"/>
                  </a:lnTo>
                  <a:lnTo>
                    <a:pt x="1105384" y="124255"/>
                  </a:lnTo>
                  <a:lnTo>
                    <a:pt x="1106146" y="114857"/>
                  </a:lnTo>
                  <a:lnTo>
                    <a:pt x="1106531" y="105168"/>
                  </a:lnTo>
                  <a:close/>
                </a:path>
                <a:path w="1369695" h="201294">
                  <a:moveTo>
                    <a:pt x="1102975" y="59982"/>
                  </a:moveTo>
                  <a:lnTo>
                    <a:pt x="1095330" y="61597"/>
                  </a:lnTo>
                  <a:lnTo>
                    <a:pt x="1087469" y="62834"/>
                  </a:lnTo>
                  <a:lnTo>
                    <a:pt x="1079426" y="63684"/>
                  </a:lnTo>
                  <a:lnTo>
                    <a:pt x="1071238" y="64135"/>
                  </a:lnTo>
                  <a:lnTo>
                    <a:pt x="1071238" y="95542"/>
                  </a:lnTo>
                  <a:lnTo>
                    <a:pt x="1106531" y="95542"/>
                  </a:lnTo>
                  <a:lnTo>
                    <a:pt x="1106151" y="86206"/>
                  </a:lnTo>
                  <a:lnTo>
                    <a:pt x="1105420" y="77142"/>
                  </a:lnTo>
                  <a:lnTo>
                    <a:pt x="1104356" y="68388"/>
                  </a:lnTo>
                  <a:lnTo>
                    <a:pt x="1102975" y="59982"/>
                  </a:lnTo>
                  <a:close/>
                </a:path>
                <a:path w="1369695" h="201294">
                  <a:moveTo>
                    <a:pt x="1148480" y="38455"/>
                  </a:moveTo>
                  <a:lnTo>
                    <a:pt x="1140195" y="44565"/>
                  </a:lnTo>
                  <a:lnTo>
                    <a:pt x="1131220" y="49741"/>
                  </a:lnTo>
                  <a:lnTo>
                    <a:pt x="1121677" y="54066"/>
                  </a:lnTo>
                  <a:lnTo>
                    <a:pt x="1112170" y="57454"/>
                  </a:lnTo>
                  <a:lnTo>
                    <a:pt x="1113694" y="66465"/>
                  </a:lnTo>
                  <a:lnTo>
                    <a:pt x="1114861" y="75845"/>
                  </a:lnTo>
                  <a:lnTo>
                    <a:pt x="1115655" y="85552"/>
                  </a:lnTo>
                  <a:lnTo>
                    <a:pt x="1116056" y="95542"/>
                  </a:lnTo>
                  <a:lnTo>
                    <a:pt x="1168850" y="95542"/>
                  </a:lnTo>
                  <a:lnTo>
                    <a:pt x="1167009" y="79841"/>
                  </a:lnTo>
                  <a:lnTo>
                    <a:pt x="1162908" y="64955"/>
                  </a:lnTo>
                  <a:lnTo>
                    <a:pt x="1156686" y="51091"/>
                  </a:lnTo>
                  <a:lnTo>
                    <a:pt x="1148480" y="38455"/>
                  </a:lnTo>
                  <a:close/>
                </a:path>
                <a:path w="1369695" h="201294">
                  <a:moveTo>
                    <a:pt x="1071238" y="2044"/>
                  </a:moveTo>
                  <a:lnTo>
                    <a:pt x="1071238" y="54495"/>
                  </a:lnTo>
                  <a:lnTo>
                    <a:pt x="1078919" y="54066"/>
                  </a:lnTo>
                  <a:lnTo>
                    <a:pt x="1086454" y="53263"/>
                  </a:lnTo>
                  <a:lnTo>
                    <a:pt x="1093811" y="52098"/>
                  </a:lnTo>
                  <a:lnTo>
                    <a:pt x="1100956" y="50584"/>
                  </a:lnTo>
                  <a:lnTo>
                    <a:pt x="1099013" y="42595"/>
                  </a:lnTo>
                  <a:lnTo>
                    <a:pt x="1077494" y="5349"/>
                  </a:lnTo>
                  <a:lnTo>
                    <a:pt x="1071238" y="2044"/>
                  </a:lnTo>
                  <a:close/>
                </a:path>
                <a:path w="1369695" h="201294">
                  <a:moveTo>
                    <a:pt x="1087837" y="1816"/>
                  </a:moveTo>
                  <a:lnTo>
                    <a:pt x="1108055" y="39585"/>
                  </a:lnTo>
                  <a:lnTo>
                    <a:pt x="1110126" y="48018"/>
                  </a:lnTo>
                  <a:lnTo>
                    <a:pt x="1118733" y="44833"/>
                  </a:lnTo>
                  <a:lnTo>
                    <a:pt x="1127053" y="41065"/>
                  </a:lnTo>
                  <a:lnTo>
                    <a:pt x="1134952" y="36563"/>
                  </a:lnTo>
                  <a:lnTo>
                    <a:pt x="1142295" y="31178"/>
                  </a:lnTo>
                  <a:lnTo>
                    <a:pt x="1131026" y="20922"/>
                  </a:lnTo>
                  <a:lnTo>
                    <a:pt x="1118100" y="12468"/>
                  </a:lnTo>
                  <a:lnTo>
                    <a:pt x="1103656" y="6028"/>
                  </a:lnTo>
                  <a:lnTo>
                    <a:pt x="1087837" y="1816"/>
                  </a:lnTo>
                  <a:close/>
                </a:path>
                <a:path w="1369695" h="201294">
                  <a:moveTo>
                    <a:pt x="985818" y="39547"/>
                  </a:moveTo>
                  <a:lnTo>
                    <a:pt x="977823" y="52018"/>
                  </a:lnTo>
                  <a:lnTo>
                    <a:pt x="971737" y="65639"/>
                  </a:lnTo>
                  <a:lnTo>
                    <a:pt x="967694" y="80213"/>
                  </a:lnTo>
                  <a:lnTo>
                    <a:pt x="965828" y="95542"/>
                  </a:lnTo>
                  <a:lnTo>
                    <a:pt x="1016895" y="95542"/>
                  </a:lnTo>
                  <a:lnTo>
                    <a:pt x="1017297" y="85552"/>
                  </a:lnTo>
                  <a:lnTo>
                    <a:pt x="1018090" y="75844"/>
                  </a:lnTo>
                  <a:lnTo>
                    <a:pt x="1019258" y="66459"/>
                  </a:lnTo>
                  <a:lnTo>
                    <a:pt x="1020781" y="57442"/>
                  </a:lnTo>
                  <a:lnTo>
                    <a:pt x="1011693" y="54213"/>
                  </a:lnTo>
                  <a:lnTo>
                    <a:pt x="1002661" y="50171"/>
                  </a:lnTo>
                  <a:lnTo>
                    <a:pt x="993949" y="45290"/>
                  </a:lnTo>
                  <a:lnTo>
                    <a:pt x="985818" y="39547"/>
                  </a:lnTo>
                  <a:close/>
                </a:path>
                <a:path w="1369695" h="201294">
                  <a:moveTo>
                    <a:pt x="1029976" y="59982"/>
                  </a:moveTo>
                  <a:lnTo>
                    <a:pt x="1028590" y="68383"/>
                  </a:lnTo>
                  <a:lnTo>
                    <a:pt x="1027526" y="77138"/>
                  </a:lnTo>
                  <a:lnTo>
                    <a:pt x="1026799" y="86205"/>
                  </a:lnTo>
                  <a:lnTo>
                    <a:pt x="1026420" y="95542"/>
                  </a:lnTo>
                  <a:lnTo>
                    <a:pt x="1061713" y="95542"/>
                  </a:lnTo>
                  <a:lnTo>
                    <a:pt x="1061713" y="64135"/>
                  </a:lnTo>
                  <a:lnTo>
                    <a:pt x="1053493" y="63682"/>
                  </a:lnTo>
                  <a:lnTo>
                    <a:pt x="1045444" y="62830"/>
                  </a:lnTo>
                  <a:lnTo>
                    <a:pt x="1037596" y="61591"/>
                  </a:lnTo>
                  <a:lnTo>
                    <a:pt x="1029976" y="59982"/>
                  </a:lnTo>
                  <a:close/>
                </a:path>
                <a:path w="1369695" h="201294">
                  <a:moveTo>
                    <a:pt x="1061713" y="2044"/>
                  </a:moveTo>
                  <a:lnTo>
                    <a:pt x="1036339" y="35293"/>
                  </a:lnTo>
                  <a:lnTo>
                    <a:pt x="1031995" y="50584"/>
                  </a:lnTo>
                  <a:lnTo>
                    <a:pt x="1039110" y="52098"/>
                  </a:lnTo>
                  <a:lnTo>
                    <a:pt x="1046454" y="53263"/>
                  </a:lnTo>
                  <a:lnTo>
                    <a:pt x="1053998" y="54066"/>
                  </a:lnTo>
                  <a:lnTo>
                    <a:pt x="1061713" y="54495"/>
                  </a:lnTo>
                  <a:lnTo>
                    <a:pt x="1061713" y="2044"/>
                  </a:lnTo>
                  <a:close/>
                </a:path>
                <a:path w="1369695" h="201294">
                  <a:moveTo>
                    <a:pt x="1044568" y="2387"/>
                  </a:moveTo>
                  <a:lnTo>
                    <a:pt x="1029308" y="6895"/>
                  </a:lnTo>
                  <a:lnTo>
                    <a:pt x="1015357" y="13501"/>
                  </a:lnTo>
                  <a:lnTo>
                    <a:pt x="1002850" y="22006"/>
                  </a:lnTo>
                  <a:lnTo>
                    <a:pt x="991927" y="32207"/>
                  </a:lnTo>
                  <a:lnTo>
                    <a:pt x="999166" y="37274"/>
                  </a:lnTo>
                  <a:lnTo>
                    <a:pt x="1006909" y="41590"/>
                  </a:lnTo>
                  <a:lnTo>
                    <a:pt x="1014887" y="45171"/>
                  </a:lnTo>
                  <a:lnTo>
                    <a:pt x="1022826" y="48031"/>
                  </a:lnTo>
                  <a:lnTo>
                    <a:pt x="1024913" y="39547"/>
                  </a:lnTo>
                  <a:lnTo>
                    <a:pt x="1027449" y="31864"/>
                  </a:lnTo>
                  <a:lnTo>
                    <a:pt x="1030395" y="25031"/>
                  </a:lnTo>
                  <a:lnTo>
                    <a:pt x="1033540" y="18366"/>
                  </a:lnTo>
                  <a:lnTo>
                    <a:pt x="1036962" y="12342"/>
                  </a:lnTo>
                  <a:lnTo>
                    <a:pt x="1040644" y="7002"/>
                  </a:lnTo>
                  <a:lnTo>
                    <a:pt x="1044568" y="2387"/>
                  </a:lnTo>
                  <a:close/>
                </a:path>
                <a:path w="1369695" h="201294">
                  <a:moveTo>
                    <a:pt x="1061713" y="147548"/>
                  </a:moveTo>
                  <a:lnTo>
                    <a:pt x="1054028" y="147967"/>
                  </a:lnTo>
                  <a:lnTo>
                    <a:pt x="1046537" y="148756"/>
                  </a:lnTo>
                  <a:lnTo>
                    <a:pt x="1039264" y="149900"/>
                  </a:lnTo>
                  <a:lnTo>
                    <a:pt x="1032236" y="151384"/>
                  </a:lnTo>
                  <a:lnTo>
                    <a:pt x="1034129" y="159003"/>
                  </a:lnTo>
                  <a:lnTo>
                    <a:pt x="1055457" y="195665"/>
                  </a:lnTo>
                  <a:lnTo>
                    <a:pt x="1061713" y="198970"/>
                  </a:lnTo>
                  <a:lnTo>
                    <a:pt x="1061713" y="147548"/>
                  </a:lnTo>
                  <a:close/>
                </a:path>
                <a:path w="1369695" h="201294">
                  <a:moveTo>
                    <a:pt x="1023067" y="153924"/>
                  </a:moveTo>
                  <a:lnTo>
                    <a:pt x="1015112" y="156769"/>
                  </a:lnTo>
                  <a:lnTo>
                    <a:pt x="1007138" y="160327"/>
                  </a:lnTo>
                  <a:lnTo>
                    <a:pt x="999407" y="164614"/>
                  </a:lnTo>
                  <a:lnTo>
                    <a:pt x="992181" y="169646"/>
                  </a:lnTo>
                  <a:lnTo>
                    <a:pt x="1003087" y="179672"/>
                  </a:lnTo>
                  <a:lnTo>
                    <a:pt x="1015566" y="188001"/>
                  </a:lnTo>
                  <a:lnTo>
                    <a:pt x="1029491" y="194438"/>
                  </a:lnTo>
                  <a:lnTo>
                    <a:pt x="1044733" y="198793"/>
                  </a:lnTo>
                  <a:lnTo>
                    <a:pt x="1040764" y="194159"/>
                  </a:lnTo>
                  <a:lnTo>
                    <a:pt x="1037040" y="188783"/>
                  </a:lnTo>
                  <a:lnTo>
                    <a:pt x="1033578" y="182710"/>
                  </a:lnTo>
                  <a:lnTo>
                    <a:pt x="1030395" y="175983"/>
                  </a:lnTo>
                  <a:lnTo>
                    <a:pt x="1027563" y="169405"/>
                  </a:lnTo>
                  <a:lnTo>
                    <a:pt x="1025086" y="162001"/>
                  </a:lnTo>
                  <a:lnTo>
                    <a:pt x="1023067" y="153924"/>
                  </a:lnTo>
                  <a:close/>
                </a:path>
                <a:path w="1369695" h="201294">
                  <a:moveTo>
                    <a:pt x="1016882" y="105168"/>
                  </a:moveTo>
                  <a:lnTo>
                    <a:pt x="965790" y="105168"/>
                  </a:lnTo>
                  <a:lnTo>
                    <a:pt x="967585" y="120883"/>
                  </a:lnTo>
                  <a:lnTo>
                    <a:pt x="971642" y="135788"/>
                  </a:lnTo>
                  <a:lnTo>
                    <a:pt x="977827" y="149674"/>
                  </a:lnTo>
                  <a:lnTo>
                    <a:pt x="986008" y="162331"/>
                  </a:lnTo>
                  <a:lnTo>
                    <a:pt x="994125" y="156623"/>
                  </a:lnTo>
                  <a:lnTo>
                    <a:pt x="1002822" y="151771"/>
                  </a:lnTo>
                  <a:lnTo>
                    <a:pt x="1011849" y="147747"/>
                  </a:lnTo>
                  <a:lnTo>
                    <a:pt x="1020959" y="144525"/>
                  </a:lnTo>
                  <a:lnTo>
                    <a:pt x="1019357" y="135234"/>
                  </a:lnTo>
                  <a:lnTo>
                    <a:pt x="1018130" y="125547"/>
                  </a:lnTo>
                  <a:lnTo>
                    <a:pt x="1017298" y="115509"/>
                  </a:lnTo>
                  <a:lnTo>
                    <a:pt x="1016882" y="105168"/>
                  </a:lnTo>
                  <a:close/>
                </a:path>
                <a:path w="1369695" h="201294">
                  <a:moveTo>
                    <a:pt x="1061713" y="105168"/>
                  </a:moveTo>
                  <a:lnTo>
                    <a:pt x="1026420" y="105168"/>
                  </a:lnTo>
                  <a:lnTo>
                    <a:pt x="1026805" y="114858"/>
                  </a:lnTo>
                  <a:lnTo>
                    <a:pt x="1027569" y="124256"/>
                  </a:lnTo>
                  <a:lnTo>
                    <a:pt x="1028695" y="133322"/>
                  </a:lnTo>
                  <a:lnTo>
                    <a:pt x="1030166" y="142011"/>
                  </a:lnTo>
                  <a:lnTo>
                    <a:pt x="1037708" y="140418"/>
                  </a:lnTo>
                  <a:lnTo>
                    <a:pt x="1045497" y="139193"/>
                  </a:lnTo>
                  <a:lnTo>
                    <a:pt x="1053507" y="138352"/>
                  </a:lnTo>
                  <a:lnTo>
                    <a:pt x="1061713" y="137909"/>
                  </a:lnTo>
                  <a:lnTo>
                    <a:pt x="1061713" y="105168"/>
                  </a:lnTo>
                  <a:close/>
                </a:path>
                <a:path w="1369695" h="201294">
                  <a:moveTo>
                    <a:pt x="1229201" y="2222"/>
                  </a:moveTo>
                  <a:lnTo>
                    <a:pt x="1207547" y="2222"/>
                  </a:lnTo>
                  <a:lnTo>
                    <a:pt x="1200054" y="9994"/>
                  </a:lnTo>
                  <a:lnTo>
                    <a:pt x="1200054" y="191579"/>
                  </a:lnTo>
                  <a:lnTo>
                    <a:pt x="1207547" y="199072"/>
                  </a:lnTo>
                  <a:lnTo>
                    <a:pt x="1226153" y="199072"/>
                  </a:lnTo>
                  <a:lnTo>
                    <a:pt x="1233646" y="191579"/>
                  </a:lnTo>
                  <a:lnTo>
                    <a:pt x="1233646" y="59143"/>
                  </a:lnTo>
                  <a:lnTo>
                    <a:pt x="1274897" y="59143"/>
                  </a:lnTo>
                  <a:lnTo>
                    <a:pt x="1238637" y="12217"/>
                  </a:lnTo>
                  <a:lnTo>
                    <a:pt x="1233925" y="6388"/>
                  </a:lnTo>
                  <a:lnTo>
                    <a:pt x="1229201" y="2222"/>
                  </a:lnTo>
                  <a:close/>
                </a:path>
                <a:path w="1369695" h="201294">
                  <a:moveTo>
                    <a:pt x="1274897" y="59143"/>
                  </a:moveTo>
                  <a:lnTo>
                    <a:pt x="1233646" y="59143"/>
                  </a:lnTo>
                  <a:lnTo>
                    <a:pt x="1338319" y="194627"/>
                  </a:lnTo>
                  <a:lnTo>
                    <a:pt x="1343310" y="198793"/>
                  </a:lnTo>
                  <a:lnTo>
                    <a:pt x="1362195" y="198793"/>
                  </a:lnTo>
                  <a:lnTo>
                    <a:pt x="1369409" y="191300"/>
                  </a:lnTo>
                  <a:lnTo>
                    <a:pt x="1369409" y="137985"/>
                  </a:lnTo>
                  <a:lnTo>
                    <a:pt x="1335817" y="137985"/>
                  </a:lnTo>
                  <a:lnTo>
                    <a:pt x="1274897" y="59143"/>
                  </a:lnTo>
                  <a:close/>
                </a:path>
                <a:path w="1369695" h="201294">
                  <a:moveTo>
                    <a:pt x="1361916" y="1943"/>
                  </a:moveTo>
                  <a:lnTo>
                    <a:pt x="1343310" y="1943"/>
                  </a:lnTo>
                  <a:lnTo>
                    <a:pt x="1335817" y="9436"/>
                  </a:lnTo>
                  <a:lnTo>
                    <a:pt x="1335817" y="137985"/>
                  </a:lnTo>
                  <a:lnTo>
                    <a:pt x="1369409" y="137985"/>
                  </a:lnTo>
                  <a:lnTo>
                    <a:pt x="1369409" y="9436"/>
                  </a:lnTo>
                  <a:lnTo>
                    <a:pt x="1361916" y="1943"/>
                  </a:lnTo>
                  <a:close/>
                </a:path>
                <a:path w="1369695" h="201294">
                  <a:moveTo>
                    <a:pt x="876852" y="0"/>
                  </a:moveTo>
                  <a:lnTo>
                    <a:pt x="836356" y="7933"/>
                  </a:lnTo>
                  <a:lnTo>
                    <a:pt x="804657" y="29532"/>
                  </a:lnTo>
                  <a:lnTo>
                    <a:pt x="776717" y="99949"/>
                  </a:lnTo>
                  <a:lnTo>
                    <a:pt x="776611" y="101066"/>
                  </a:lnTo>
                  <a:lnTo>
                    <a:pt x="784092" y="140225"/>
                  </a:lnTo>
                  <a:lnTo>
                    <a:pt x="804797" y="171967"/>
                  </a:lnTo>
                  <a:lnTo>
                    <a:pt x="836120" y="193245"/>
                  </a:lnTo>
                  <a:lnTo>
                    <a:pt x="875455" y="201015"/>
                  </a:lnTo>
                  <a:lnTo>
                    <a:pt x="897136" y="199202"/>
                  </a:lnTo>
                  <a:lnTo>
                    <a:pt x="945978" y="174917"/>
                  </a:lnTo>
                  <a:lnTo>
                    <a:pt x="950689" y="169367"/>
                  </a:lnTo>
                  <a:lnTo>
                    <a:pt x="876573" y="169367"/>
                  </a:lnTo>
                  <a:lnTo>
                    <a:pt x="850853" y="163956"/>
                  </a:lnTo>
                  <a:lnTo>
                    <a:pt x="830551" y="149201"/>
                  </a:lnTo>
                  <a:lnTo>
                    <a:pt x="817226" y="127313"/>
                  </a:lnTo>
                  <a:lnTo>
                    <a:pt x="812537" y="101066"/>
                  </a:lnTo>
                  <a:lnTo>
                    <a:pt x="812438" y="99949"/>
                  </a:lnTo>
                  <a:lnTo>
                    <a:pt x="817265" y="73186"/>
                  </a:lnTo>
                  <a:lnTo>
                    <a:pt x="830656" y="51395"/>
                  </a:lnTo>
                  <a:lnTo>
                    <a:pt x="850971" y="36735"/>
                  </a:lnTo>
                  <a:lnTo>
                    <a:pt x="876573" y="31368"/>
                  </a:lnTo>
                  <a:lnTo>
                    <a:pt x="950144" y="31368"/>
                  </a:lnTo>
                  <a:lnTo>
                    <a:pt x="950144" y="29425"/>
                  </a:lnTo>
                  <a:lnTo>
                    <a:pt x="915060" y="6075"/>
                  </a:lnTo>
                  <a:lnTo>
                    <a:pt x="897531" y="1592"/>
                  </a:lnTo>
                  <a:lnTo>
                    <a:pt x="876852" y="0"/>
                  </a:lnTo>
                  <a:close/>
                </a:path>
                <a:path w="1369695" h="201294">
                  <a:moveTo>
                    <a:pt x="944035" y="146875"/>
                  </a:moveTo>
                  <a:lnTo>
                    <a:pt x="931259" y="146875"/>
                  </a:lnTo>
                  <a:lnTo>
                    <a:pt x="927652" y="148539"/>
                  </a:lnTo>
                  <a:lnTo>
                    <a:pt x="925150" y="150761"/>
                  </a:lnTo>
                  <a:lnTo>
                    <a:pt x="914481" y="158705"/>
                  </a:lnTo>
                  <a:lnTo>
                    <a:pt x="903262" y="164541"/>
                  </a:lnTo>
                  <a:lnTo>
                    <a:pt x="890842" y="168138"/>
                  </a:lnTo>
                  <a:lnTo>
                    <a:pt x="876573" y="169367"/>
                  </a:lnTo>
                  <a:lnTo>
                    <a:pt x="950689" y="169367"/>
                  </a:lnTo>
                  <a:lnTo>
                    <a:pt x="951427" y="168138"/>
                  </a:lnTo>
                  <a:lnTo>
                    <a:pt x="951528" y="154089"/>
                  </a:lnTo>
                  <a:lnTo>
                    <a:pt x="944035" y="146875"/>
                  </a:lnTo>
                  <a:close/>
                </a:path>
                <a:path w="1369695" h="201294">
                  <a:moveTo>
                    <a:pt x="950144" y="31368"/>
                  </a:moveTo>
                  <a:lnTo>
                    <a:pt x="876573" y="31368"/>
                  </a:lnTo>
                  <a:lnTo>
                    <a:pt x="889786" y="32580"/>
                  </a:lnTo>
                  <a:lnTo>
                    <a:pt x="901728" y="36056"/>
                  </a:lnTo>
                  <a:lnTo>
                    <a:pt x="912684" y="41564"/>
                  </a:lnTo>
                  <a:lnTo>
                    <a:pt x="922940" y="48869"/>
                  </a:lnTo>
                  <a:lnTo>
                    <a:pt x="925150" y="50533"/>
                  </a:lnTo>
                  <a:lnTo>
                    <a:pt x="928490" y="52197"/>
                  </a:lnTo>
                  <a:lnTo>
                    <a:pt x="942651" y="52197"/>
                  </a:lnTo>
                  <a:lnTo>
                    <a:pt x="950144" y="44983"/>
                  </a:lnTo>
                  <a:lnTo>
                    <a:pt x="950144" y="31368"/>
                  </a:lnTo>
                  <a:close/>
                </a:path>
              </a:pathLst>
            </a:custGeom>
            <a:solidFill>
              <a:srgbClr val="364B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960559" y="794143"/>
              <a:ext cx="530225" cy="196215"/>
            </a:xfrm>
            <a:custGeom>
              <a:avLst/>
              <a:gdLst/>
              <a:ahLst/>
              <a:cxnLst/>
              <a:rect l="l" t="t" r="r" b="b"/>
              <a:pathLst>
                <a:path w="530225" h="196215">
                  <a:moveTo>
                    <a:pt x="467022" y="31648"/>
                  </a:moveTo>
                  <a:lnTo>
                    <a:pt x="432592" y="31648"/>
                  </a:lnTo>
                  <a:lnTo>
                    <a:pt x="432592" y="188252"/>
                  </a:lnTo>
                  <a:lnTo>
                    <a:pt x="440364" y="195745"/>
                  </a:lnTo>
                  <a:lnTo>
                    <a:pt x="459249" y="195745"/>
                  </a:lnTo>
                  <a:lnTo>
                    <a:pt x="467022" y="188252"/>
                  </a:lnTo>
                  <a:lnTo>
                    <a:pt x="467022" y="31648"/>
                  </a:lnTo>
                  <a:close/>
                </a:path>
                <a:path w="530225" h="196215">
                  <a:moveTo>
                    <a:pt x="523105" y="0"/>
                  </a:moveTo>
                  <a:lnTo>
                    <a:pt x="376509" y="0"/>
                  </a:lnTo>
                  <a:lnTo>
                    <a:pt x="369575" y="7226"/>
                  </a:lnTo>
                  <a:lnTo>
                    <a:pt x="369575" y="24434"/>
                  </a:lnTo>
                  <a:lnTo>
                    <a:pt x="376509" y="31648"/>
                  </a:lnTo>
                  <a:lnTo>
                    <a:pt x="523105" y="31648"/>
                  </a:lnTo>
                  <a:lnTo>
                    <a:pt x="530052" y="24434"/>
                  </a:lnTo>
                  <a:lnTo>
                    <a:pt x="530052" y="7226"/>
                  </a:lnTo>
                  <a:lnTo>
                    <a:pt x="523105" y="0"/>
                  </a:lnTo>
                  <a:close/>
                </a:path>
                <a:path w="530225" h="196215">
                  <a:moveTo>
                    <a:pt x="138541" y="0"/>
                  </a:moveTo>
                  <a:lnTo>
                    <a:pt x="7498" y="0"/>
                  </a:lnTo>
                  <a:lnTo>
                    <a:pt x="0" y="7505"/>
                  </a:lnTo>
                  <a:lnTo>
                    <a:pt x="0" y="186855"/>
                  </a:lnTo>
                  <a:lnTo>
                    <a:pt x="7498" y="194348"/>
                  </a:lnTo>
                  <a:lnTo>
                    <a:pt x="139932" y="194348"/>
                  </a:lnTo>
                  <a:lnTo>
                    <a:pt x="146872" y="187693"/>
                  </a:lnTo>
                  <a:lnTo>
                    <a:pt x="146872" y="170751"/>
                  </a:lnTo>
                  <a:lnTo>
                    <a:pt x="139932" y="163804"/>
                  </a:lnTo>
                  <a:lnTo>
                    <a:pt x="34149" y="163804"/>
                  </a:lnTo>
                  <a:lnTo>
                    <a:pt x="34149" y="111620"/>
                  </a:lnTo>
                  <a:lnTo>
                    <a:pt x="126050" y="111620"/>
                  </a:lnTo>
                  <a:lnTo>
                    <a:pt x="132990" y="104952"/>
                  </a:lnTo>
                  <a:lnTo>
                    <a:pt x="132990" y="88011"/>
                  </a:lnTo>
                  <a:lnTo>
                    <a:pt x="126050" y="81076"/>
                  </a:lnTo>
                  <a:lnTo>
                    <a:pt x="34149" y="81076"/>
                  </a:lnTo>
                  <a:lnTo>
                    <a:pt x="34149" y="30543"/>
                  </a:lnTo>
                  <a:lnTo>
                    <a:pt x="138541" y="30543"/>
                  </a:lnTo>
                  <a:lnTo>
                    <a:pt x="145486" y="23875"/>
                  </a:lnTo>
                  <a:lnTo>
                    <a:pt x="145486" y="6946"/>
                  </a:lnTo>
                  <a:lnTo>
                    <a:pt x="138541" y="0"/>
                  </a:lnTo>
                  <a:close/>
                </a:path>
              </a:pathLst>
            </a:custGeom>
            <a:solidFill>
              <a:srgbClr val="F261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78556" y="1109560"/>
              <a:ext cx="1276985" cy="106045"/>
            </a:xfrm>
            <a:custGeom>
              <a:avLst/>
              <a:gdLst/>
              <a:ahLst/>
              <a:cxnLst/>
              <a:rect l="l" t="t" r="r" b="b"/>
              <a:pathLst>
                <a:path w="1276985" h="106044">
                  <a:moveTo>
                    <a:pt x="70000" y="16382"/>
                  </a:moveTo>
                  <a:lnTo>
                    <a:pt x="48139" y="16382"/>
                  </a:lnTo>
                  <a:lnTo>
                    <a:pt x="55311" y="22237"/>
                  </a:lnTo>
                  <a:lnTo>
                    <a:pt x="55311" y="32334"/>
                  </a:lnTo>
                  <a:lnTo>
                    <a:pt x="4683" y="86766"/>
                  </a:lnTo>
                  <a:lnTo>
                    <a:pt x="1610" y="89255"/>
                  </a:lnTo>
                  <a:lnTo>
                    <a:pt x="0" y="92176"/>
                  </a:lnTo>
                  <a:lnTo>
                    <a:pt x="0" y="100964"/>
                  </a:lnTo>
                  <a:lnTo>
                    <a:pt x="4100" y="104178"/>
                  </a:lnTo>
                  <a:lnTo>
                    <a:pt x="72137" y="104178"/>
                  </a:lnTo>
                  <a:lnTo>
                    <a:pt x="75647" y="100672"/>
                  </a:lnTo>
                  <a:lnTo>
                    <a:pt x="75647" y="91884"/>
                  </a:lnTo>
                  <a:lnTo>
                    <a:pt x="72137" y="88379"/>
                  </a:lnTo>
                  <a:lnTo>
                    <a:pt x="26193" y="88379"/>
                  </a:lnTo>
                  <a:lnTo>
                    <a:pt x="47265" y="70815"/>
                  </a:lnTo>
                  <a:lnTo>
                    <a:pt x="59080" y="60651"/>
                  </a:lnTo>
                  <a:lnTo>
                    <a:pt x="67383" y="51485"/>
                  </a:lnTo>
                  <a:lnTo>
                    <a:pt x="72284" y="42072"/>
                  </a:lnTo>
                  <a:lnTo>
                    <a:pt x="73893" y="31165"/>
                  </a:lnTo>
                  <a:lnTo>
                    <a:pt x="73836" y="30581"/>
                  </a:lnTo>
                  <a:lnTo>
                    <a:pt x="71431" y="18380"/>
                  </a:lnTo>
                  <a:lnTo>
                    <a:pt x="70000" y="16382"/>
                  </a:lnTo>
                  <a:close/>
                </a:path>
                <a:path w="1276985" h="106044">
                  <a:moveTo>
                    <a:pt x="40093" y="292"/>
                  </a:moveTo>
                  <a:lnTo>
                    <a:pt x="4828" y="18440"/>
                  </a:lnTo>
                  <a:lnTo>
                    <a:pt x="4100" y="26924"/>
                  </a:lnTo>
                  <a:lnTo>
                    <a:pt x="7754" y="30581"/>
                  </a:lnTo>
                  <a:lnTo>
                    <a:pt x="15218" y="30581"/>
                  </a:lnTo>
                  <a:lnTo>
                    <a:pt x="17265" y="29260"/>
                  </a:lnTo>
                  <a:lnTo>
                    <a:pt x="18583" y="27800"/>
                  </a:lnTo>
                  <a:lnTo>
                    <a:pt x="24876" y="20192"/>
                  </a:lnTo>
                  <a:lnTo>
                    <a:pt x="30582" y="16382"/>
                  </a:lnTo>
                  <a:lnTo>
                    <a:pt x="70000" y="16382"/>
                  </a:lnTo>
                  <a:lnTo>
                    <a:pt x="64511" y="8724"/>
                  </a:lnTo>
                  <a:lnTo>
                    <a:pt x="53832" y="2498"/>
                  </a:lnTo>
                  <a:lnTo>
                    <a:pt x="40093" y="292"/>
                  </a:lnTo>
                  <a:close/>
                </a:path>
                <a:path w="1276985" h="106044">
                  <a:moveTo>
                    <a:pt x="139025" y="0"/>
                  </a:moveTo>
                  <a:lnTo>
                    <a:pt x="97459" y="32345"/>
                  </a:lnTo>
                  <a:lnTo>
                    <a:pt x="94249" y="53263"/>
                  </a:lnTo>
                  <a:lnTo>
                    <a:pt x="97413" y="73837"/>
                  </a:lnTo>
                  <a:lnTo>
                    <a:pt x="106392" y="90570"/>
                  </a:lnTo>
                  <a:lnTo>
                    <a:pt x="120421" y="101816"/>
                  </a:lnTo>
                  <a:lnTo>
                    <a:pt x="138729" y="105930"/>
                  </a:lnTo>
                  <a:lnTo>
                    <a:pt x="157085" y="101770"/>
                  </a:lnTo>
                  <a:lnTo>
                    <a:pt x="171215" y="90424"/>
                  </a:lnTo>
                  <a:lnTo>
                    <a:pt x="171612" y="89687"/>
                  </a:lnTo>
                  <a:lnTo>
                    <a:pt x="139025" y="89687"/>
                  </a:lnTo>
                  <a:lnTo>
                    <a:pt x="128203" y="86790"/>
                  </a:lnTo>
                  <a:lnTo>
                    <a:pt x="119947" y="78901"/>
                  </a:lnTo>
                  <a:lnTo>
                    <a:pt x="114681" y="67227"/>
                  </a:lnTo>
                  <a:lnTo>
                    <a:pt x="112869" y="53263"/>
                  </a:lnTo>
                  <a:lnTo>
                    <a:pt x="112831" y="52679"/>
                  </a:lnTo>
                  <a:lnTo>
                    <a:pt x="114656" y="38403"/>
                  </a:lnTo>
                  <a:lnTo>
                    <a:pt x="119855" y="26831"/>
                  </a:lnTo>
                  <a:lnTo>
                    <a:pt x="128017" y="19075"/>
                  </a:lnTo>
                  <a:lnTo>
                    <a:pt x="138729" y="16243"/>
                  </a:lnTo>
                  <a:lnTo>
                    <a:pt x="171780" y="16243"/>
                  </a:lnTo>
                  <a:lnTo>
                    <a:pt x="171306" y="15362"/>
                  </a:lnTo>
                  <a:lnTo>
                    <a:pt x="157270" y="4114"/>
                  </a:lnTo>
                  <a:lnTo>
                    <a:pt x="139025" y="0"/>
                  </a:lnTo>
                  <a:close/>
                </a:path>
                <a:path w="1276985" h="106044">
                  <a:moveTo>
                    <a:pt x="171780" y="16243"/>
                  </a:moveTo>
                  <a:lnTo>
                    <a:pt x="138729" y="16243"/>
                  </a:lnTo>
                  <a:lnTo>
                    <a:pt x="149489" y="19142"/>
                  </a:lnTo>
                  <a:lnTo>
                    <a:pt x="157753" y="27035"/>
                  </a:lnTo>
                  <a:lnTo>
                    <a:pt x="163053" y="38713"/>
                  </a:lnTo>
                  <a:lnTo>
                    <a:pt x="164885" y="52679"/>
                  </a:lnTo>
                  <a:lnTo>
                    <a:pt x="164923" y="53263"/>
                  </a:lnTo>
                  <a:lnTo>
                    <a:pt x="163119" y="67409"/>
                  </a:lnTo>
                  <a:lnTo>
                    <a:pt x="157954" y="78990"/>
                  </a:lnTo>
                  <a:lnTo>
                    <a:pt x="149799" y="86814"/>
                  </a:lnTo>
                  <a:lnTo>
                    <a:pt x="139025" y="89687"/>
                  </a:lnTo>
                  <a:lnTo>
                    <a:pt x="171612" y="89687"/>
                  </a:lnTo>
                  <a:lnTo>
                    <a:pt x="180297" y="73590"/>
                  </a:lnTo>
                  <a:lnTo>
                    <a:pt x="183461" y="53263"/>
                  </a:lnTo>
                  <a:lnTo>
                    <a:pt x="183507" y="52679"/>
                  </a:lnTo>
                  <a:lnTo>
                    <a:pt x="180322" y="32098"/>
                  </a:lnTo>
                  <a:lnTo>
                    <a:pt x="171780" y="16243"/>
                  </a:lnTo>
                  <a:close/>
                </a:path>
                <a:path w="1276985" h="106044">
                  <a:moveTo>
                    <a:pt x="269178" y="16382"/>
                  </a:moveTo>
                  <a:lnTo>
                    <a:pt x="247317" y="16382"/>
                  </a:lnTo>
                  <a:lnTo>
                    <a:pt x="254487" y="22237"/>
                  </a:lnTo>
                  <a:lnTo>
                    <a:pt x="254487" y="32334"/>
                  </a:lnTo>
                  <a:lnTo>
                    <a:pt x="203861" y="86766"/>
                  </a:lnTo>
                  <a:lnTo>
                    <a:pt x="200786" y="89255"/>
                  </a:lnTo>
                  <a:lnTo>
                    <a:pt x="199177" y="92176"/>
                  </a:lnTo>
                  <a:lnTo>
                    <a:pt x="199177" y="100964"/>
                  </a:lnTo>
                  <a:lnTo>
                    <a:pt x="203278" y="104178"/>
                  </a:lnTo>
                  <a:lnTo>
                    <a:pt x="271315" y="104178"/>
                  </a:lnTo>
                  <a:lnTo>
                    <a:pt x="274824" y="100672"/>
                  </a:lnTo>
                  <a:lnTo>
                    <a:pt x="274824" y="91884"/>
                  </a:lnTo>
                  <a:lnTo>
                    <a:pt x="271315" y="88379"/>
                  </a:lnTo>
                  <a:lnTo>
                    <a:pt x="225371" y="88379"/>
                  </a:lnTo>
                  <a:lnTo>
                    <a:pt x="246442" y="70815"/>
                  </a:lnTo>
                  <a:lnTo>
                    <a:pt x="258257" y="60651"/>
                  </a:lnTo>
                  <a:lnTo>
                    <a:pt x="266561" y="51485"/>
                  </a:lnTo>
                  <a:lnTo>
                    <a:pt x="271462" y="42072"/>
                  </a:lnTo>
                  <a:lnTo>
                    <a:pt x="273071" y="31165"/>
                  </a:lnTo>
                  <a:lnTo>
                    <a:pt x="273014" y="30581"/>
                  </a:lnTo>
                  <a:lnTo>
                    <a:pt x="270609" y="18380"/>
                  </a:lnTo>
                  <a:lnTo>
                    <a:pt x="269178" y="16382"/>
                  </a:lnTo>
                  <a:close/>
                </a:path>
                <a:path w="1276985" h="106044">
                  <a:moveTo>
                    <a:pt x="239270" y="292"/>
                  </a:moveTo>
                  <a:lnTo>
                    <a:pt x="204005" y="18440"/>
                  </a:lnTo>
                  <a:lnTo>
                    <a:pt x="203278" y="26924"/>
                  </a:lnTo>
                  <a:lnTo>
                    <a:pt x="206932" y="30581"/>
                  </a:lnTo>
                  <a:lnTo>
                    <a:pt x="214395" y="30581"/>
                  </a:lnTo>
                  <a:lnTo>
                    <a:pt x="216443" y="29260"/>
                  </a:lnTo>
                  <a:lnTo>
                    <a:pt x="217760" y="27800"/>
                  </a:lnTo>
                  <a:lnTo>
                    <a:pt x="224053" y="20192"/>
                  </a:lnTo>
                  <a:lnTo>
                    <a:pt x="229759" y="16382"/>
                  </a:lnTo>
                  <a:lnTo>
                    <a:pt x="269178" y="16382"/>
                  </a:lnTo>
                  <a:lnTo>
                    <a:pt x="263689" y="8724"/>
                  </a:lnTo>
                  <a:lnTo>
                    <a:pt x="253010" y="2498"/>
                  </a:lnTo>
                  <a:lnTo>
                    <a:pt x="239270" y="292"/>
                  </a:lnTo>
                  <a:close/>
                </a:path>
                <a:path w="1276985" h="106044">
                  <a:moveTo>
                    <a:pt x="359708" y="81203"/>
                  </a:moveTo>
                  <a:lnTo>
                    <a:pt x="342442" y="81203"/>
                  </a:lnTo>
                  <a:lnTo>
                    <a:pt x="342442" y="101257"/>
                  </a:lnTo>
                  <a:lnTo>
                    <a:pt x="346245" y="104914"/>
                  </a:lnTo>
                  <a:lnTo>
                    <a:pt x="355907" y="104914"/>
                  </a:lnTo>
                  <a:lnTo>
                    <a:pt x="359708" y="101257"/>
                  </a:lnTo>
                  <a:lnTo>
                    <a:pt x="359708" y="81203"/>
                  </a:lnTo>
                  <a:close/>
                </a:path>
                <a:path w="1276985" h="106044">
                  <a:moveTo>
                    <a:pt x="355756" y="292"/>
                  </a:moveTo>
                  <a:lnTo>
                    <a:pt x="345662" y="292"/>
                  </a:lnTo>
                  <a:lnTo>
                    <a:pt x="343178" y="2336"/>
                  </a:lnTo>
                  <a:lnTo>
                    <a:pt x="291816" y="63207"/>
                  </a:lnTo>
                  <a:lnTo>
                    <a:pt x="289185" y="66281"/>
                  </a:lnTo>
                  <a:lnTo>
                    <a:pt x="287863" y="69214"/>
                  </a:lnTo>
                  <a:lnTo>
                    <a:pt x="287863" y="77698"/>
                  </a:lnTo>
                  <a:lnTo>
                    <a:pt x="291816" y="81203"/>
                  </a:lnTo>
                  <a:lnTo>
                    <a:pt x="371855" y="81203"/>
                  </a:lnTo>
                  <a:lnTo>
                    <a:pt x="375074" y="77990"/>
                  </a:lnTo>
                  <a:lnTo>
                    <a:pt x="375074" y="69799"/>
                  </a:lnTo>
                  <a:lnTo>
                    <a:pt x="371855" y="66420"/>
                  </a:lnTo>
                  <a:lnTo>
                    <a:pt x="308790" y="66420"/>
                  </a:lnTo>
                  <a:lnTo>
                    <a:pt x="342442" y="25895"/>
                  </a:lnTo>
                  <a:lnTo>
                    <a:pt x="359708" y="25895"/>
                  </a:lnTo>
                  <a:lnTo>
                    <a:pt x="359708" y="4102"/>
                  </a:lnTo>
                  <a:lnTo>
                    <a:pt x="355756" y="292"/>
                  </a:lnTo>
                  <a:close/>
                </a:path>
                <a:path w="1276985" h="106044">
                  <a:moveTo>
                    <a:pt x="359708" y="25895"/>
                  </a:moveTo>
                  <a:lnTo>
                    <a:pt x="342442" y="25895"/>
                  </a:lnTo>
                  <a:lnTo>
                    <a:pt x="342442" y="66420"/>
                  </a:lnTo>
                  <a:lnTo>
                    <a:pt x="359708" y="66420"/>
                  </a:lnTo>
                  <a:lnTo>
                    <a:pt x="359708" y="25895"/>
                  </a:lnTo>
                  <a:close/>
                </a:path>
                <a:path w="1276985" h="106044">
                  <a:moveTo>
                    <a:pt x="476637" y="50622"/>
                  </a:moveTo>
                  <a:lnTo>
                    <a:pt x="439761" y="50622"/>
                  </a:lnTo>
                  <a:lnTo>
                    <a:pt x="435809" y="54571"/>
                  </a:lnTo>
                  <a:lnTo>
                    <a:pt x="435809" y="64084"/>
                  </a:lnTo>
                  <a:lnTo>
                    <a:pt x="439761" y="68033"/>
                  </a:lnTo>
                  <a:lnTo>
                    <a:pt x="476637" y="68033"/>
                  </a:lnTo>
                  <a:lnTo>
                    <a:pt x="480583" y="64084"/>
                  </a:lnTo>
                  <a:lnTo>
                    <a:pt x="480583" y="54571"/>
                  </a:lnTo>
                  <a:lnTo>
                    <a:pt x="476637" y="50622"/>
                  </a:lnTo>
                  <a:close/>
                </a:path>
                <a:path w="1276985" h="106044">
                  <a:moveTo>
                    <a:pt x="552441" y="77546"/>
                  </a:moveTo>
                  <a:lnTo>
                    <a:pt x="545265" y="77546"/>
                  </a:lnTo>
                  <a:lnTo>
                    <a:pt x="541468" y="81203"/>
                  </a:lnTo>
                  <a:lnTo>
                    <a:pt x="573191" y="104821"/>
                  </a:lnTo>
                  <a:lnTo>
                    <a:pt x="583467" y="105638"/>
                  </a:lnTo>
                  <a:lnTo>
                    <a:pt x="598252" y="103556"/>
                  </a:lnTo>
                  <a:lnTo>
                    <a:pt x="609818" y="97539"/>
                  </a:lnTo>
                  <a:lnTo>
                    <a:pt x="615971" y="89687"/>
                  </a:lnTo>
                  <a:lnTo>
                    <a:pt x="583899" y="89687"/>
                  </a:lnTo>
                  <a:lnTo>
                    <a:pt x="575923" y="88988"/>
                  </a:lnTo>
                  <a:lnTo>
                    <a:pt x="568574" y="86947"/>
                  </a:lnTo>
                  <a:lnTo>
                    <a:pt x="561719" y="83643"/>
                  </a:lnTo>
                  <a:lnTo>
                    <a:pt x="555222" y="79159"/>
                  </a:lnTo>
                  <a:lnTo>
                    <a:pt x="554054" y="78282"/>
                  </a:lnTo>
                  <a:lnTo>
                    <a:pt x="552441" y="77546"/>
                  </a:lnTo>
                  <a:close/>
                </a:path>
                <a:path w="1276985" h="106044">
                  <a:moveTo>
                    <a:pt x="579809" y="292"/>
                  </a:moveTo>
                  <a:lnTo>
                    <a:pt x="565761" y="2463"/>
                  </a:lnTo>
                  <a:lnTo>
                    <a:pt x="554692" y="8558"/>
                  </a:lnTo>
                  <a:lnTo>
                    <a:pt x="547437" y="17946"/>
                  </a:lnTo>
                  <a:lnTo>
                    <a:pt x="544833" y="29997"/>
                  </a:lnTo>
                  <a:lnTo>
                    <a:pt x="544833" y="30289"/>
                  </a:lnTo>
                  <a:lnTo>
                    <a:pt x="578920" y="60871"/>
                  </a:lnTo>
                  <a:lnTo>
                    <a:pt x="590560" y="64137"/>
                  </a:lnTo>
                  <a:lnTo>
                    <a:pt x="597618" y="67600"/>
                  </a:lnTo>
                  <a:lnTo>
                    <a:pt x="601109" y="71613"/>
                  </a:lnTo>
                  <a:lnTo>
                    <a:pt x="602047" y="76530"/>
                  </a:lnTo>
                  <a:lnTo>
                    <a:pt x="602047" y="84429"/>
                  </a:lnTo>
                  <a:lnTo>
                    <a:pt x="595024" y="89687"/>
                  </a:lnTo>
                  <a:lnTo>
                    <a:pt x="615971" y="89687"/>
                  </a:lnTo>
                  <a:lnTo>
                    <a:pt x="617351" y="87925"/>
                  </a:lnTo>
                  <a:lnTo>
                    <a:pt x="620043" y="75056"/>
                  </a:lnTo>
                  <a:lnTo>
                    <a:pt x="620043" y="74764"/>
                  </a:lnTo>
                  <a:lnTo>
                    <a:pt x="587264" y="44767"/>
                  </a:lnTo>
                  <a:lnTo>
                    <a:pt x="575115" y="41392"/>
                  </a:lnTo>
                  <a:lnTo>
                    <a:pt x="567641" y="37931"/>
                  </a:lnTo>
                  <a:lnTo>
                    <a:pt x="563870" y="33866"/>
                  </a:lnTo>
                  <a:lnTo>
                    <a:pt x="562829" y="28676"/>
                  </a:lnTo>
                  <a:lnTo>
                    <a:pt x="562829" y="21653"/>
                  </a:lnTo>
                  <a:lnTo>
                    <a:pt x="568976" y="16243"/>
                  </a:lnTo>
                  <a:lnTo>
                    <a:pt x="616233" y="16243"/>
                  </a:lnTo>
                  <a:lnTo>
                    <a:pt x="616233" y="13462"/>
                  </a:lnTo>
                  <a:lnTo>
                    <a:pt x="614340" y="10972"/>
                  </a:lnTo>
                  <a:lnTo>
                    <a:pt x="605128" y="5724"/>
                  </a:lnTo>
                  <a:lnTo>
                    <a:pt x="597413" y="2743"/>
                  </a:lnTo>
                  <a:lnTo>
                    <a:pt x="589014" y="914"/>
                  </a:lnTo>
                  <a:lnTo>
                    <a:pt x="579809" y="292"/>
                  </a:lnTo>
                  <a:close/>
                </a:path>
                <a:path w="1276985" h="106044">
                  <a:moveTo>
                    <a:pt x="616233" y="16243"/>
                  </a:moveTo>
                  <a:lnTo>
                    <a:pt x="587556" y="16243"/>
                  </a:lnTo>
                  <a:lnTo>
                    <a:pt x="595163" y="18872"/>
                  </a:lnTo>
                  <a:lnTo>
                    <a:pt x="603063" y="23990"/>
                  </a:lnTo>
                  <a:lnTo>
                    <a:pt x="604536" y="24866"/>
                  </a:lnTo>
                  <a:lnTo>
                    <a:pt x="605997" y="25311"/>
                  </a:lnTo>
                  <a:lnTo>
                    <a:pt x="612435" y="25311"/>
                  </a:lnTo>
                  <a:lnTo>
                    <a:pt x="616233" y="21653"/>
                  </a:lnTo>
                  <a:lnTo>
                    <a:pt x="616233" y="16243"/>
                  </a:lnTo>
                  <a:close/>
                </a:path>
                <a:path w="1276985" h="106044">
                  <a:moveTo>
                    <a:pt x="692928" y="0"/>
                  </a:moveTo>
                  <a:lnTo>
                    <a:pt x="654277" y="15674"/>
                  </a:lnTo>
                  <a:lnTo>
                    <a:pt x="639276" y="52679"/>
                  </a:lnTo>
                  <a:lnTo>
                    <a:pt x="639220" y="53263"/>
                  </a:lnTo>
                  <a:lnTo>
                    <a:pt x="643142" y="73649"/>
                  </a:lnTo>
                  <a:lnTo>
                    <a:pt x="654131" y="90403"/>
                  </a:lnTo>
                  <a:lnTo>
                    <a:pt x="671018" y="101753"/>
                  </a:lnTo>
                  <a:lnTo>
                    <a:pt x="692636" y="105930"/>
                  </a:lnTo>
                  <a:lnTo>
                    <a:pt x="714297" y="101708"/>
                  </a:lnTo>
                  <a:lnTo>
                    <a:pt x="731280" y="90257"/>
                  </a:lnTo>
                  <a:lnTo>
                    <a:pt x="731939" y="89255"/>
                  </a:lnTo>
                  <a:lnTo>
                    <a:pt x="692928" y="89255"/>
                  </a:lnTo>
                  <a:lnTo>
                    <a:pt x="678904" y="86384"/>
                  </a:lnTo>
                  <a:lnTo>
                    <a:pt x="667887" y="78576"/>
                  </a:lnTo>
                  <a:lnTo>
                    <a:pt x="660685" y="67036"/>
                  </a:lnTo>
                  <a:lnTo>
                    <a:pt x="658158" y="53263"/>
                  </a:lnTo>
                  <a:lnTo>
                    <a:pt x="658105" y="52679"/>
                  </a:lnTo>
                  <a:lnTo>
                    <a:pt x="660639" y="38636"/>
                  </a:lnTo>
                  <a:lnTo>
                    <a:pt x="667741" y="27144"/>
                  </a:lnTo>
                  <a:lnTo>
                    <a:pt x="678657" y="19384"/>
                  </a:lnTo>
                  <a:lnTo>
                    <a:pt x="692636" y="16535"/>
                  </a:lnTo>
                  <a:lnTo>
                    <a:pt x="732086" y="16535"/>
                  </a:lnTo>
                  <a:lnTo>
                    <a:pt x="731426" y="15528"/>
                  </a:lnTo>
                  <a:lnTo>
                    <a:pt x="714544" y="4177"/>
                  </a:lnTo>
                  <a:lnTo>
                    <a:pt x="692928" y="0"/>
                  </a:lnTo>
                  <a:close/>
                </a:path>
                <a:path w="1276985" h="106044">
                  <a:moveTo>
                    <a:pt x="732086" y="16535"/>
                  </a:moveTo>
                  <a:lnTo>
                    <a:pt x="692636" y="16535"/>
                  </a:lnTo>
                  <a:lnTo>
                    <a:pt x="706655" y="19430"/>
                  </a:lnTo>
                  <a:lnTo>
                    <a:pt x="717672" y="27290"/>
                  </a:lnTo>
                  <a:lnTo>
                    <a:pt x="724877" y="38882"/>
                  </a:lnTo>
                  <a:lnTo>
                    <a:pt x="727406" y="52679"/>
                  </a:lnTo>
                  <a:lnTo>
                    <a:pt x="727459" y="53263"/>
                  </a:lnTo>
                  <a:lnTo>
                    <a:pt x="724923" y="67283"/>
                  </a:lnTo>
                  <a:lnTo>
                    <a:pt x="717818" y="78722"/>
                  </a:lnTo>
                  <a:lnTo>
                    <a:pt x="706901" y="86430"/>
                  </a:lnTo>
                  <a:lnTo>
                    <a:pt x="692928" y="89255"/>
                  </a:lnTo>
                  <a:lnTo>
                    <a:pt x="731939" y="89255"/>
                  </a:lnTo>
                  <a:lnTo>
                    <a:pt x="742365" y="73403"/>
                  </a:lnTo>
                  <a:lnTo>
                    <a:pt x="746275" y="53263"/>
                  </a:lnTo>
                  <a:lnTo>
                    <a:pt x="746332" y="52679"/>
                  </a:lnTo>
                  <a:lnTo>
                    <a:pt x="742411" y="32286"/>
                  </a:lnTo>
                  <a:lnTo>
                    <a:pt x="732086" y="16535"/>
                  </a:lnTo>
                  <a:close/>
                </a:path>
                <a:path w="1276985" h="106044">
                  <a:moveTo>
                    <a:pt x="784686" y="1028"/>
                  </a:moveTo>
                  <a:lnTo>
                    <a:pt x="774589" y="1028"/>
                  </a:lnTo>
                  <a:lnTo>
                    <a:pt x="770639" y="4965"/>
                  </a:lnTo>
                  <a:lnTo>
                    <a:pt x="770639" y="100228"/>
                  </a:lnTo>
                  <a:lnTo>
                    <a:pt x="774589" y="104178"/>
                  </a:lnTo>
                  <a:lnTo>
                    <a:pt x="839562" y="104178"/>
                  </a:lnTo>
                  <a:lnTo>
                    <a:pt x="843220" y="100520"/>
                  </a:lnTo>
                  <a:lnTo>
                    <a:pt x="843220" y="91452"/>
                  </a:lnTo>
                  <a:lnTo>
                    <a:pt x="839562" y="87795"/>
                  </a:lnTo>
                  <a:lnTo>
                    <a:pt x="788635" y="87795"/>
                  </a:lnTo>
                  <a:lnTo>
                    <a:pt x="788635" y="4965"/>
                  </a:lnTo>
                  <a:lnTo>
                    <a:pt x="784686" y="1028"/>
                  </a:lnTo>
                  <a:close/>
                </a:path>
                <a:path w="1276985" h="106044">
                  <a:moveTo>
                    <a:pt x="912727" y="292"/>
                  </a:moveTo>
                  <a:lnTo>
                    <a:pt x="901614" y="292"/>
                  </a:lnTo>
                  <a:lnTo>
                    <a:pt x="897957" y="3073"/>
                  </a:lnTo>
                  <a:lnTo>
                    <a:pt x="857863" y="92468"/>
                  </a:lnTo>
                  <a:lnTo>
                    <a:pt x="857126" y="93941"/>
                  </a:lnTo>
                  <a:lnTo>
                    <a:pt x="856741" y="95110"/>
                  </a:lnTo>
                  <a:lnTo>
                    <a:pt x="856695" y="101257"/>
                  </a:lnTo>
                  <a:lnTo>
                    <a:pt x="860352" y="104914"/>
                  </a:lnTo>
                  <a:lnTo>
                    <a:pt x="868836" y="104914"/>
                  </a:lnTo>
                  <a:lnTo>
                    <a:pt x="871909" y="102857"/>
                  </a:lnTo>
                  <a:lnTo>
                    <a:pt x="873370" y="99199"/>
                  </a:lnTo>
                  <a:lnTo>
                    <a:pt x="882006" y="79451"/>
                  </a:lnTo>
                  <a:lnTo>
                    <a:pt x="950500" y="79451"/>
                  </a:lnTo>
                  <a:lnTo>
                    <a:pt x="943346" y="63500"/>
                  </a:lnTo>
                  <a:lnTo>
                    <a:pt x="888876" y="63500"/>
                  </a:lnTo>
                  <a:lnTo>
                    <a:pt x="906885" y="22098"/>
                  </a:lnTo>
                  <a:lnTo>
                    <a:pt x="924777" y="22098"/>
                  </a:lnTo>
                  <a:lnTo>
                    <a:pt x="916245" y="3073"/>
                  </a:lnTo>
                  <a:lnTo>
                    <a:pt x="912727" y="292"/>
                  </a:lnTo>
                  <a:close/>
                </a:path>
                <a:path w="1276985" h="106044">
                  <a:moveTo>
                    <a:pt x="950500" y="79451"/>
                  </a:moveTo>
                  <a:lnTo>
                    <a:pt x="931752" y="79451"/>
                  </a:lnTo>
                  <a:lnTo>
                    <a:pt x="940095" y="98615"/>
                  </a:lnTo>
                  <a:lnTo>
                    <a:pt x="941696" y="102425"/>
                  </a:lnTo>
                  <a:lnTo>
                    <a:pt x="944629" y="104914"/>
                  </a:lnTo>
                  <a:lnTo>
                    <a:pt x="953697" y="104914"/>
                  </a:lnTo>
                  <a:lnTo>
                    <a:pt x="957355" y="101104"/>
                  </a:lnTo>
                  <a:lnTo>
                    <a:pt x="957355" y="95110"/>
                  </a:lnTo>
                  <a:lnTo>
                    <a:pt x="957063" y="93789"/>
                  </a:lnTo>
                  <a:lnTo>
                    <a:pt x="956339" y="92468"/>
                  </a:lnTo>
                  <a:lnTo>
                    <a:pt x="950500" y="79451"/>
                  </a:lnTo>
                  <a:close/>
                </a:path>
                <a:path w="1276985" h="106044">
                  <a:moveTo>
                    <a:pt x="924777" y="22098"/>
                  </a:moveTo>
                  <a:lnTo>
                    <a:pt x="906885" y="22098"/>
                  </a:lnTo>
                  <a:lnTo>
                    <a:pt x="924881" y="63500"/>
                  </a:lnTo>
                  <a:lnTo>
                    <a:pt x="943346" y="63500"/>
                  </a:lnTo>
                  <a:lnTo>
                    <a:pt x="924777" y="22098"/>
                  </a:lnTo>
                  <a:close/>
                </a:path>
                <a:path w="1276985" h="106044">
                  <a:moveTo>
                    <a:pt x="1019712" y="1752"/>
                  </a:moveTo>
                  <a:lnTo>
                    <a:pt x="983275" y="1752"/>
                  </a:lnTo>
                  <a:lnTo>
                    <a:pt x="979326" y="5702"/>
                  </a:lnTo>
                  <a:lnTo>
                    <a:pt x="979326" y="100964"/>
                  </a:lnTo>
                  <a:lnTo>
                    <a:pt x="983275" y="104914"/>
                  </a:lnTo>
                  <a:lnTo>
                    <a:pt x="993372" y="104914"/>
                  </a:lnTo>
                  <a:lnTo>
                    <a:pt x="997322" y="100964"/>
                  </a:lnTo>
                  <a:lnTo>
                    <a:pt x="997322" y="71259"/>
                  </a:lnTo>
                  <a:lnTo>
                    <a:pt x="1017667" y="71259"/>
                  </a:lnTo>
                  <a:lnTo>
                    <a:pt x="1033571" y="69025"/>
                  </a:lnTo>
                  <a:lnTo>
                    <a:pt x="1046594" y="62387"/>
                  </a:lnTo>
                  <a:lnTo>
                    <a:pt x="1052519" y="55016"/>
                  </a:lnTo>
                  <a:lnTo>
                    <a:pt x="997322" y="55016"/>
                  </a:lnTo>
                  <a:lnTo>
                    <a:pt x="997322" y="18148"/>
                  </a:lnTo>
                  <a:lnTo>
                    <a:pt x="1053200" y="18148"/>
                  </a:lnTo>
                  <a:lnTo>
                    <a:pt x="1048164" y="11133"/>
                  </a:lnTo>
                  <a:lnTo>
                    <a:pt x="1035913" y="4200"/>
                  </a:lnTo>
                  <a:lnTo>
                    <a:pt x="1019712" y="1752"/>
                  </a:lnTo>
                  <a:close/>
                </a:path>
                <a:path w="1276985" h="106044">
                  <a:moveTo>
                    <a:pt x="1053200" y="18148"/>
                  </a:moveTo>
                  <a:lnTo>
                    <a:pt x="1018251" y="18148"/>
                  </a:lnTo>
                  <a:lnTo>
                    <a:pt x="1027381" y="19318"/>
                  </a:lnTo>
                  <a:lnTo>
                    <a:pt x="1034342" y="22791"/>
                  </a:lnTo>
                  <a:lnTo>
                    <a:pt x="1038779" y="28515"/>
                  </a:lnTo>
                  <a:lnTo>
                    <a:pt x="1040249" y="35991"/>
                  </a:lnTo>
                  <a:lnTo>
                    <a:pt x="1040337" y="36728"/>
                  </a:lnTo>
                  <a:lnTo>
                    <a:pt x="1038798" y="44091"/>
                  </a:lnTo>
                  <a:lnTo>
                    <a:pt x="1034394" y="49877"/>
                  </a:lnTo>
                  <a:lnTo>
                    <a:pt x="1027440" y="53660"/>
                  </a:lnTo>
                  <a:lnTo>
                    <a:pt x="1018251" y="55016"/>
                  </a:lnTo>
                  <a:lnTo>
                    <a:pt x="1052519" y="55016"/>
                  </a:lnTo>
                  <a:lnTo>
                    <a:pt x="1055393" y="51441"/>
                  </a:lnTo>
                  <a:lnTo>
                    <a:pt x="1058530" y="36728"/>
                  </a:lnTo>
                  <a:lnTo>
                    <a:pt x="1058625" y="35991"/>
                  </a:lnTo>
                  <a:lnTo>
                    <a:pt x="1055918" y="21935"/>
                  </a:lnTo>
                  <a:lnTo>
                    <a:pt x="1053200" y="18148"/>
                  </a:lnTo>
                  <a:close/>
                </a:path>
                <a:path w="1276985" h="106044">
                  <a:moveTo>
                    <a:pt x="1092013" y="1028"/>
                  </a:moveTo>
                  <a:lnTo>
                    <a:pt x="1081916" y="1028"/>
                  </a:lnTo>
                  <a:lnTo>
                    <a:pt x="1077967" y="4965"/>
                  </a:lnTo>
                  <a:lnTo>
                    <a:pt x="1077967" y="60718"/>
                  </a:lnTo>
                  <a:lnTo>
                    <a:pt x="1081034" y="80293"/>
                  </a:lnTo>
                  <a:lnTo>
                    <a:pt x="1089779" y="94394"/>
                  </a:lnTo>
                  <a:lnTo>
                    <a:pt x="1103518" y="102925"/>
                  </a:lnTo>
                  <a:lnTo>
                    <a:pt x="1121566" y="105790"/>
                  </a:lnTo>
                  <a:lnTo>
                    <a:pt x="1139742" y="102912"/>
                  </a:lnTo>
                  <a:lnTo>
                    <a:pt x="1153627" y="94284"/>
                  </a:lnTo>
                  <a:lnTo>
                    <a:pt x="1156818" y="89115"/>
                  </a:lnTo>
                  <a:lnTo>
                    <a:pt x="1121858" y="89115"/>
                  </a:lnTo>
                  <a:lnTo>
                    <a:pt x="1111023" y="87239"/>
                  </a:lnTo>
                  <a:lnTo>
                    <a:pt x="1102876" y="81684"/>
                  </a:lnTo>
                  <a:lnTo>
                    <a:pt x="1097746" y="72565"/>
                  </a:lnTo>
                  <a:lnTo>
                    <a:pt x="1096065" y="60718"/>
                  </a:lnTo>
                  <a:lnTo>
                    <a:pt x="1095963" y="4965"/>
                  </a:lnTo>
                  <a:lnTo>
                    <a:pt x="1092013" y="1028"/>
                  </a:lnTo>
                  <a:close/>
                </a:path>
                <a:path w="1276985" h="106044">
                  <a:moveTo>
                    <a:pt x="1161660" y="1028"/>
                  </a:moveTo>
                  <a:lnTo>
                    <a:pt x="1151550" y="1028"/>
                  </a:lnTo>
                  <a:lnTo>
                    <a:pt x="1147613" y="4965"/>
                  </a:lnTo>
                  <a:lnTo>
                    <a:pt x="1147613" y="60718"/>
                  </a:lnTo>
                  <a:lnTo>
                    <a:pt x="1145832" y="73122"/>
                  </a:lnTo>
                  <a:lnTo>
                    <a:pt x="1140717" y="81999"/>
                  </a:lnTo>
                  <a:lnTo>
                    <a:pt x="1132612" y="87334"/>
                  </a:lnTo>
                  <a:lnTo>
                    <a:pt x="1121858" y="89115"/>
                  </a:lnTo>
                  <a:lnTo>
                    <a:pt x="1156818" y="89115"/>
                  </a:lnTo>
                  <a:lnTo>
                    <a:pt x="1162492" y="79923"/>
                  </a:lnTo>
                  <a:lnTo>
                    <a:pt x="1165586" y="59994"/>
                  </a:lnTo>
                  <a:lnTo>
                    <a:pt x="1165609" y="4965"/>
                  </a:lnTo>
                  <a:lnTo>
                    <a:pt x="1161660" y="1028"/>
                  </a:lnTo>
                  <a:close/>
                </a:path>
                <a:path w="1276985" h="106044">
                  <a:moveTo>
                    <a:pt x="1238482" y="1752"/>
                  </a:moveTo>
                  <a:lnTo>
                    <a:pt x="1196788" y="1752"/>
                  </a:lnTo>
                  <a:lnTo>
                    <a:pt x="1192838" y="5702"/>
                  </a:lnTo>
                  <a:lnTo>
                    <a:pt x="1192838" y="100964"/>
                  </a:lnTo>
                  <a:lnTo>
                    <a:pt x="1196788" y="104914"/>
                  </a:lnTo>
                  <a:lnTo>
                    <a:pt x="1206884" y="104914"/>
                  </a:lnTo>
                  <a:lnTo>
                    <a:pt x="1210834" y="100964"/>
                  </a:lnTo>
                  <a:lnTo>
                    <a:pt x="1210834" y="68478"/>
                  </a:lnTo>
                  <a:lnTo>
                    <a:pt x="1256056" y="68478"/>
                  </a:lnTo>
                  <a:lnTo>
                    <a:pt x="1253265" y="64960"/>
                  </a:lnTo>
                  <a:lnTo>
                    <a:pt x="1262703" y="60698"/>
                  </a:lnTo>
                  <a:lnTo>
                    <a:pt x="1270056" y="54227"/>
                  </a:lnTo>
                  <a:lnTo>
                    <a:pt x="1270983" y="52527"/>
                  </a:lnTo>
                  <a:lnTo>
                    <a:pt x="1210834" y="52527"/>
                  </a:lnTo>
                  <a:lnTo>
                    <a:pt x="1210834" y="18148"/>
                  </a:lnTo>
                  <a:lnTo>
                    <a:pt x="1273699" y="18148"/>
                  </a:lnTo>
                  <a:lnTo>
                    <a:pt x="1273458" y="17551"/>
                  </a:lnTo>
                  <a:lnTo>
                    <a:pt x="1268048" y="12001"/>
                  </a:lnTo>
                  <a:lnTo>
                    <a:pt x="1262460" y="7683"/>
                  </a:lnTo>
                  <a:lnTo>
                    <a:pt x="1255627" y="4462"/>
                  </a:lnTo>
                  <a:lnTo>
                    <a:pt x="1247613" y="2448"/>
                  </a:lnTo>
                  <a:lnTo>
                    <a:pt x="1238482" y="1752"/>
                  </a:lnTo>
                  <a:close/>
                </a:path>
                <a:path w="1276985" h="106044">
                  <a:moveTo>
                    <a:pt x="1256056" y="68478"/>
                  </a:moveTo>
                  <a:lnTo>
                    <a:pt x="1233516" y="68478"/>
                  </a:lnTo>
                  <a:lnTo>
                    <a:pt x="1258383" y="100228"/>
                  </a:lnTo>
                  <a:lnTo>
                    <a:pt x="1260440" y="103009"/>
                  </a:lnTo>
                  <a:lnTo>
                    <a:pt x="1263069" y="104914"/>
                  </a:lnTo>
                  <a:lnTo>
                    <a:pt x="1271565" y="104914"/>
                  </a:lnTo>
                  <a:lnTo>
                    <a:pt x="1275795" y="101549"/>
                  </a:lnTo>
                  <a:lnTo>
                    <a:pt x="1275795" y="93789"/>
                  </a:lnTo>
                  <a:lnTo>
                    <a:pt x="1274626" y="91884"/>
                  </a:lnTo>
                  <a:lnTo>
                    <a:pt x="1256056" y="68478"/>
                  </a:lnTo>
                  <a:close/>
                </a:path>
                <a:path w="1276985" h="106044">
                  <a:moveTo>
                    <a:pt x="1273699" y="18148"/>
                  </a:moveTo>
                  <a:lnTo>
                    <a:pt x="1237021" y="18148"/>
                  </a:lnTo>
                  <a:lnTo>
                    <a:pt x="1245958" y="19256"/>
                  </a:lnTo>
                  <a:lnTo>
                    <a:pt x="1252628" y="22517"/>
                  </a:lnTo>
                  <a:lnTo>
                    <a:pt x="1256801" y="27835"/>
                  </a:lnTo>
                  <a:lnTo>
                    <a:pt x="1258243" y="35115"/>
                  </a:lnTo>
                  <a:lnTo>
                    <a:pt x="1258243" y="35407"/>
                  </a:lnTo>
                  <a:lnTo>
                    <a:pt x="1256762" y="42465"/>
                  </a:lnTo>
                  <a:lnTo>
                    <a:pt x="1252538" y="47863"/>
                  </a:lnTo>
                  <a:lnTo>
                    <a:pt x="1245899" y="51313"/>
                  </a:lnTo>
                  <a:lnTo>
                    <a:pt x="1237174" y="52527"/>
                  </a:lnTo>
                  <a:lnTo>
                    <a:pt x="1270983" y="52527"/>
                  </a:lnTo>
                  <a:lnTo>
                    <a:pt x="1274830" y="45477"/>
                  </a:lnTo>
                  <a:lnTo>
                    <a:pt x="1276418" y="35115"/>
                  </a:lnTo>
                  <a:lnTo>
                    <a:pt x="1276531" y="25158"/>
                  </a:lnTo>
                  <a:lnTo>
                    <a:pt x="1273699" y="18148"/>
                  </a:lnTo>
                  <a:close/>
                </a:path>
              </a:pathLst>
            </a:custGeom>
            <a:solidFill>
              <a:srgbClr val="364B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/>
          <p:nvPr/>
        </p:nvSpPr>
        <p:spPr>
          <a:xfrm>
            <a:off x="4822126" y="285495"/>
            <a:ext cx="711835" cy="266065"/>
          </a:xfrm>
          <a:custGeom>
            <a:avLst/>
            <a:gdLst/>
            <a:ahLst/>
            <a:cxnLst/>
            <a:rect l="l" t="t" r="r" b="b"/>
            <a:pathLst>
              <a:path w="711835" h="266065">
                <a:moveTo>
                  <a:pt x="196062" y="83489"/>
                </a:moveTo>
                <a:lnTo>
                  <a:pt x="187706" y="43954"/>
                </a:lnTo>
                <a:lnTo>
                  <a:pt x="154927" y="12217"/>
                </a:lnTo>
                <a:lnTo>
                  <a:pt x="142760" y="8191"/>
                </a:lnTo>
                <a:lnTo>
                  <a:pt x="142760" y="74904"/>
                </a:lnTo>
                <a:lnTo>
                  <a:pt x="142760" y="91897"/>
                </a:lnTo>
                <a:lnTo>
                  <a:pt x="140792" y="98513"/>
                </a:lnTo>
                <a:lnTo>
                  <a:pt x="136918" y="104241"/>
                </a:lnTo>
                <a:lnTo>
                  <a:pt x="133045" y="110020"/>
                </a:lnTo>
                <a:lnTo>
                  <a:pt x="94056" y="120688"/>
                </a:lnTo>
                <a:lnTo>
                  <a:pt x="80086" y="120942"/>
                </a:lnTo>
                <a:lnTo>
                  <a:pt x="51879" y="120942"/>
                </a:lnTo>
                <a:lnTo>
                  <a:pt x="51879" y="47942"/>
                </a:lnTo>
                <a:lnTo>
                  <a:pt x="76746" y="47942"/>
                </a:lnTo>
                <a:lnTo>
                  <a:pt x="122237" y="51231"/>
                </a:lnTo>
                <a:lnTo>
                  <a:pt x="142760" y="74904"/>
                </a:lnTo>
                <a:lnTo>
                  <a:pt x="142760" y="8191"/>
                </a:lnTo>
                <a:lnTo>
                  <a:pt x="135166" y="6794"/>
                </a:lnTo>
                <a:lnTo>
                  <a:pt x="121856" y="5600"/>
                </a:lnTo>
                <a:lnTo>
                  <a:pt x="104457" y="4889"/>
                </a:lnTo>
                <a:lnTo>
                  <a:pt x="82943" y="4648"/>
                </a:lnTo>
                <a:lnTo>
                  <a:pt x="0" y="4648"/>
                </a:lnTo>
                <a:lnTo>
                  <a:pt x="0" y="260832"/>
                </a:lnTo>
                <a:lnTo>
                  <a:pt x="51879" y="260832"/>
                </a:lnTo>
                <a:lnTo>
                  <a:pt x="51879" y="164236"/>
                </a:lnTo>
                <a:lnTo>
                  <a:pt x="85509" y="164236"/>
                </a:lnTo>
                <a:lnTo>
                  <a:pt x="128765" y="162153"/>
                </a:lnTo>
                <a:lnTo>
                  <a:pt x="165836" y="148424"/>
                </a:lnTo>
                <a:lnTo>
                  <a:pt x="188493" y="120942"/>
                </a:lnTo>
                <a:lnTo>
                  <a:pt x="191262" y="114630"/>
                </a:lnTo>
                <a:lnTo>
                  <a:pt x="193916" y="105194"/>
                </a:lnTo>
                <a:lnTo>
                  <a:pt x="195516" y="94818"/>
                </a:lnTo>
                <a:lnTo>
                  <a:pt x="196062" y="83489"/>
                </a:lnTo>
                <a:close/>
              </a:path>
              <a:path w="711835" h="266065">
                <a:moveTo>
                  <a:pt x="476491" y="134289"/>
                </a:moveTo>
                <a:lnTo>
                  <a:pt x="468083" y="77279"/>
                </a:lnTo>
                <a:lnTo>
                  <a:pt x="449656" y="44386"/>
                </a:lnTo>
                <a:lnTo>
                  <a:pt x="442595" y="35191"/>
                </a:lnTo>
                <a:lnTo>
                  <a:pt x="424141" y="19812"/>
                </a:lnTo>
                <a:lnTo>
                  <a:pt x="423265" y="19367"/>
                </a:lnTo>
                <a:lnTo>
                  <a:pt x="423265" y="131851"/>
                </a:lnTo>
                <a:lnTo>
                  <a:pt x="422021" y="152781"/>
                </a:lnTo>
                <a:lnTo>
                  <a:pt x="403415" y="198818"/>
                </a:lnTo>
                <a:lnTo>
                  <a:pt x="367296" y="219735"/>
                </a:lnTo>
                <a:lnTo>
                  <a:pt x="352488" y="221119"/>
                </a:lnTo>
                <a:lnTo>
                  <a:pt x="337680" y="219722"/>
                </a:lnTo>
                <a:lnTo>
                  <a:pt x="301383" y="198640"/>
                </a:lnTo>
                <a:lnTo>
                  <a:pt x="282473" y="153035"/>
                </a:lnTo>
                <a:lnTo>
                  <a:pt x="281254" y="131851"/>
                </a:lnTo>
                <a:lnTo>
                  <a:pt x="282435" y="111823"/>
                </a:lnTo>
                <a:lnTo>
                  <a:pt x="300837" y="66319"/>
                </a:lnTo>
                <a:lnTo>
                  <a:pt x="337248" y="45758"/>
                </a:lnTo>
                <a:lnTo>
                  <a:pt x="352488" y="44386"/>
                </a:lnTo>
                <a:lnTo>
                  <a:pt x="367728" y="45732"/>
                </a:lnTo>
                <a:lnTo>
                  <a:pt x="403885" y="66078"/>
                </a:lnTo>
                <a:lnTo>
                  <a:pt x="422046" y="111201"/>
                </a:lnTo>
                <a:lnTo>
                  <a:pt x="423265" y="131851"/>
                </a:lnTo>
                <a:lnTo>
                  <a:pt x="423265" y="19367"/>
                </a:lnTo>
                <a:lnTo>
                  <a:pt x="402894" y="8813"/>
                </a:lnTo>
                <a:lnTo>
                  <a:pt x="378815" y="2209"/>
                </a:lnTo>
                <a:lnTo>
                  <a:pt x="351891" y="0"/>
                </a:lnTo>
                <a:lnTo>
                  <a:pt x="336689" y="647"/>
                </a:lnTo>
                <a:lnTo>
                  <a:pt x="296608" y="10134"/>
                </a:lnTo>
                <a:lnTo>
                  <a:pt x="263512" y="33274"/>
                </a:lnTo>
                <a:lnTo>
                  <a:pt x="239661" y="68465"/>
                </a:lnTo>
                <a:lnTo>
                  <a:pt x="228650" y="115493"/>
                </a:lnTo>
                <a:lnTo>
                  <a:pt x="227914" y="134289"/>
                </a:lnTo>
                <a:lnTo>
                  <a:pt x="230022" y="163322"/>
                </a:lnTo>
                <a:lnTo>
                  <a:pt x="246900" y="211455"/>
                </a:lnTo>
                <a:lnTo>
                  <a:pt x="279996" y="245846"/>
                </a:lnTo>
                <a:lnTo>
                  <a:pt x="325475" y="263309"/>
                </a:lnTo>
                <a:lnTo>
                  <a:pt x="352602" y="265480"/>
                </a:lnTo>
                <a:lnTo>
                  <a:pt x="379412" y="263296"/>
                </a:lnTo>
                <a:lnTo>
                  <a:pt x="403390" y="256717"/>
                </a:lnTo>
                <a:lnTo>
                  <a:pt x="424522" y="245745"/>
                </a:lnTo>
                <a:lnTo>
                  <a:pt x="442823" y="230365"/>
                </a:lnTo>
                <a:lnTo>
                  <a:pt x="449910" y="221119"/>
                </a:lnTo>
                <a:lnTo>
                  <a:pt x="457581" y="211137"/>
                </a:lnTo>
                <a:lnTo>
                  <a:pt x="468122" y="188518"/>
                </a:lnTo>
                <a:lnTo>
                  <a:pt x="474459" y="162496"/>
                </a:lnTo>
                <a:lnTo>
                  <a:pt x="476491" y="134289"/>
                </a:lnTo>
                <a:close/>
              </a:path>
              <a:path w="711835" h="266065">
                <a:moveTo>
                  <a:pt x="711593" y="186296"/>
                </a:moveTo>
                <a:lnTo>
                  <a:pt x="701395" y="145503"/>
                </a:lnTo>
                <a:lnTo>
                  <a:pt x="673125" y="119443"/>
                </a:lnTo>
                <a:lnTo>
                  <a:pt x="635076" y="105511"/>
                </a:lnTo>
                <a:lnTo>
                  <a:pt x="600392" y="96596"/>
                </a:lnTo>
                <a:lnTo>
                  <a:pt x="586803" y="92252"/>
                </a:lnTo>
                <a:lnTo>
                  <a:pt x="576694" y="87985"/>
                </a:lnTo>
                <a:lnTo>
                  <a:pt x="570077" y="83781"/>
                </a:lnTo>
                <a:lnTo>
                  <a:pt x="564959" y="79489"/>
                </a:lnTo>
                <a:lnTo>
                  <a:pt x="562394" y="74307"/>
                </a:lnTo>
                <a:lnTo>
                  <a:pt x="562394" y="61544"/>
                </a:lnTo>
                <a:lnTo>
                  <a:pt x="605561" y="42938"/>
                </a:lnTo>
                <a:lnTo>
                  <a:pt x="615708" y="43497"/>
                </a:lnTo>
                <a:lnTo>
                  <a:pt x="650062" y="70929"/>
                </a:lnTo>
                <a:lnTo>
                  <a:pt x="652195" y="80149"/>
                </a:lnTo>
                <a:lnTo>
                  <a:pt x="704075" y="78359"/>
                </a:lnTo>
                <a:lnTo>
                  <a:pt x="689254" y="32931"/>
                </a:lnTo>
                <a:lnTo>
                  <a:pt x="648322" y="5334"/>
                </a:lnTo>
                <a:lnTo>
                  <a:pt x="606221" y="0"/>
                </a:lnTo>
                <a:lnTo>
                  <a:pt x="592010" y="571"/>
                </a:lnTo>
                <a:lnTo>
                  <a:pt x="546138" y="13931"/>
                </a:lnTo>
                <a:lnTo>
                  <a:pt x="519214" y="43662"/>
                </a:lnTo>
                <a:lnTo>
                  <a:pt x="513016" y="71678"/>
                </a:lnTo>
                <a:lnTo>
                  <a:pt x="514477" y="86360"/>
                </a:lnTo>
                <a:lnTo>
                  <a:pt x="536511" y="123380"/>
                </a:lnTo>
                <a:lnTo>
                  <a:pt x="575475" y="143370"/>
                </a:lnTo>
                <a:lnTo>
                  <a:pt x="609295" y="152565"/>
                </a:lnTo>
                <a:lnTo>
                  <a:pt x="629894" y="158165"/>
                </a:lnTo>
                <a:lnTo>
                  <a:pt x="644677" y="163156"/>
                </a:lnTo>
                <a:lnTo>
                  <a:pt x="650887" y="166852"/>
                </a:lnTo>
                <a:lnTo>
                  <a:pt x="657923" y="175374"/>
                </a:lnTo>
                <a:lnTo>
                  <a:pt x="659714" y="180505"/>
                </a:lnTo>
                <a:lnTo>
                  <a:pt x="659714" y="186588"/>
                </a:lnTo>
                <a:lnTo>
                  <a:pt x="631367" y="219202"/>
                </a:lnTo>
                <a:lnTo>
                  <a:pt x="609561" y="221830"/>
                </a:lnTo>
                <a:lnTo>
                  <a:pt x="598398" y="221094"/>
                </a:lnTo>
                <a:lnTo>
                  <a:pt x="560654" y="194754"/>
                </a:lnTo>
                <a:lnTo>
                  <a:pt x="553808" y="172821"/>
                </a:lnTo>
                <a:lnTo>
                  <a:pt x="503351" y="177825"/>
                </a:lnTo>
                <a:lnTo>
                  <a:pt x="513651" y="215569"/>
                </a:lnTo>
                <a:lnTo>
                  <a:pt x="548843" y="252882"/>
                </a:lnTo>
                <a:lnTo>
                  <a:pt x="586143" y="264083"/>
                </a:lnTo>
                <a:lnTo>
                  <a:pt x="609028" y="265480"/>
                </a:lnTo>
                <a:lnTo>
                  <a:pt x="625017" y="264909"/>
                </a:lnTo>
                <a:lnTo>
                  <a:pt x="664781" y="256120"/>
                </a:lnTo>
                <a:lnTo>
                  <a:pt x="699363" y="227558"/>
                </a:lnTo>
                <a:lnTo>
                  <a:pt x="710819" y="197142"/>
                </a:lnTo>
                <a:lnTo>
                  <a:pt x="711593" y="186296"/>
                </a:lnTo>
                <a:close/>
              </a:path>
            </a:pathLst>
          </a:custGeom>
          <a:solidFill>
            <a:srgbClr val="3449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559476" y="289559"/>
            <a:ext cx="706120" cy="257175"/>
          </a:xfrm>
          <a:custGeom>
            <a:avLst/>
            <a:gdLst/>
            <a:ahLst/>
            <a:cxnLst/>
            <a:rect l="l" t="t" r="r" b="b"/>
            <a:pathLst>
              <a:path w="706120" h="257175">
                <a:moveTo>
                  <a:pt x="203225" y="0"/>
                </a:moveTo>
                <a:lnTo>
                  <a:pt x="0" y="0"/>
                </a:lnTo>
                <a:lnTo>
                  <a:pt x="0" y="44450"/>
                </a:lnTo>
                <a:lnTo>
                  <a:pt x="75857" y="44450"/>
                </a:lnTo>
                <a:lnTo>
                  <a:pt x="75857" y="256540"/>
                </a:lnTo>
                <a:lnTo>
                  <a:pt x="127736" y="256540"/>
                </a:lnTo>
                <a:lnTo>
                  <a:pt x="127736" y="44450"/>
                </a:lnTo>
                <a:lnTo>
                  <a:pt x="203225" y="44450"/>
                </a:lnTo>
                <a:lnTo>
                  <a:pt x="203225" y="0"/>
                </a:lnTo>
                <a:close/>
              </a:path>
              <a:path w="706120" h="257175">
                <a:moveTo>
                  <a:pt x="431444" y="213360"/>
                </a:moveTo>
                <a:lnTo>
                  <a:pt x="288683" y="213360"/>
                </a:lnTo>
                <a:lnTo>
                  <a:pt x="288683" y="143510"/>
                </a:lnTo>
                <a:lnTo>
                  <a:pt x="416775" y="143510"/>
                </a:lnTo>
                <a:lnTo>
                  <a:pt x="416775" y="100330"/>
                </a:lnTo>
                <a:lnTo>
                  <a:pt x="288683" y="100330"/>
                </a:lnTo>
                <a:lnTo>
                  <a:pt x="288683" y="44450"/>
                </a:lnTo>
                <a:lnTo>
                  <a:pt x="426427" y="44450"/>
                </a:lnTo>
                <a:lnTo>
                  <a:pt x="426427" y="0"/>
                </a:lnTo>
                <a:lnTo>
                  <a:pt x="236804" y="0"/>
                </a:lnTo>
                <a:lnTo>
                  <a:pt x="236804" y="44450"/>
                </a:lnTo>
                <a:lnTo>
                  <a:pt x="236804" y="100330"/>
                </a:lnTo>
                <a:lnTo>
                  <a:pt x="236804" y="143510"/>
                </a:lnTo>
                <a:lnTo>
                  <a:pt x="236804" y="213360"/>
                </a:lnTo>
                <a:lnTo>
                  <a:pt x="236804" y="256540"/>
                </a:lnTo>
                <a:lnTo>
                  <a:pt x="431444" y="256540"/>
                </a:lnTo>
                <a:lnTo>
                  <a:pt x="431444" y="213360"/>
                </a:lnTo>
                <a:close/>
              </a:path>
              <a:path w="706120" h="257175">
                <a:moveTo>
                  <a:pt x="705866" y="256768"/>
                </a:moveTo>
                <a:lnTo>
                  <a:pt x="674624" y="206794"/>
                </a:lnTo>
                <a:lnTo>
                  <a:pt x="651205" y="172173"/>
                </a:lnTo>
                <a:lnTo>
                  <a:pt x="617728" y="143713"/>
                </a:lnTo>
                <a:lnTo>
                  <a:pt x="633488" y="140398"/>
                </a:lnTo>
                <a:lnTo>
                  <a:pt x="668235" y="120040"/>
                </a:lnTo>
                <a:lnTo>
                  <a:pt x="676097" y="109004"/>
                </a:lnTo>
                <a:lnTo>
                  <a:pt x="680897" y="98742"/>
                </a:lnTo>
                <a:lnTo>
                  <a:pt x="684060" y="86207"/>
                </a:lnTo>
                <a:lnTo>
                  <a:pt x="685114" y="72390"/>
                </a:lnTo>
                <a:lnTo>
                  <a:pt x="684403" y="61353"/>
                </a:lnTo>
                <a:lnTo>
                  <a:pt x="667842" y="23888"/>
                </a:lnTo>
                <a:lnTo>
                  <a:pt x="633374" y="4495"/>
                </a:lnTo>
                <a:lnTo>
                  <a:pt x="631799" y="4254"/>
                </a:lnTo>
                <a:lnTo>
                  <a:pt x="631799" y="67081"/>
                </a:lnTo>
                <a:lnTo>
                  <a:pt x="631799" y="83413"/>
                </a:lnTo>
                <a:lnTo>
                  <a:pt x="630072" y="89852"/>
                </a:lnTo>
                <a:lnTo>
                  <a:pt x="626554" y="94983"/>
                </a:lnTo>
                <a:lnTo>
                  <a:pt x="623100" y="100114"/>
                </a:lnTo>
                <a:lnTo>
                  <a:pt x="582460" y="108813"/>
                </a:lnTo>
                <a:lnTo>
                  <a:pt x="565619" y="109004"/>
                </a:lnTo>
                <a:lnTo>
                  <a:pt x="527329" y="109004"/>
                </a:lnTo>
                <a:lnTo>
                  <a:pt x="527329" y="43878"/>
                </a:lnTo>
                <a:lnTo>
                  <a:pt x="567702" y="43878"/>
                </a:lnTo>
                <a:lnTo>
                  <a:pt x="613803" y="46151"/>
                </a:lnTo>
                <a:lnTo>
                  <a:pt x="631799" y="67081"/>
                </a:lnTo>
                <a:lnTo>
                  <a:pt x="631799" y="4254"/>
                </a:lnTo>
                <a:lnTo>
                  <a:pt x="619848" y="2324"/>
                </a:lnTo>
                <a:lnTo>
                  <a:pt x="603529" y="1028"/>
                </a:lnTo>
                <a:lnTo>
                  <a:pt x="584403" y="584"/>
                </a:lnTo>
                <a:lnTo>
                  <a:pt x="475449" y="584"/>
                </a:lnTo>
                <a:lnTo>
                  <a:pt x="475449" y="256768"/>
                </a:lnTo>
                <a:lnTo>
                  <a:pt x="527329" y="256768"/>
                </a:lnTo>
                <a:lnTo>
                  <a:pt x="527329" y="149783"/>
                </a:lnTo>
                <a:lnTo>
                  <a:pt x="537819" y="149783"/>
                </a:lnTo>
                <a:lnTo>
                  <a:pt x="579564" y="163271"/>
                </a:lnTo>
                <a:lnTo>
                  <a:pt x="606945" y="200837"/>
                </a:lnTo>
                <a:lnTo>
                  <a:pt x="644029" y="256768"/>
                </a:lnTo>
                <a:lnTo>
                  <a:pt x="705866" y="256768"/>
                </a:lnTo>
                <a:close/>
              </a:path>
            </a:pathLst>
          </a:custGeom>
          <a:solidFill>
            <a:srgbClr val="3449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374473" y="289559"/>
            <a:ext cx="287020" cy="257175"/>
          </a:xfrm>
          <a:custGeom>
            <a:avLst/>
            <a:gdLst/>
            <a:ahLst/>
            <a:cxnLst/>
            <a:rect l="l" t="t" r="r" b="b"/>
            <a:pathLst>
              <a:path w="287020" h="257175">
                <a:moveTo>
                  <a:pt x="203225" y="0"/>
                </a:moveTo>
                <a:lnTo>
                  <a:pt x="0" y="0"/>
                </a:lnTo>
                <a:lnTo>
                  <a:pt x="0" y="44450"/>
                </a:lnTo>
                <a:lnTo>
                  <a:pt x="75857" y="44450"/>
                </a:lnTo>
                <a:lnTo>
                  <a:pt x="75857" y="256540"/>
                </a:lnTo>
                <a:lnTo>
                  <a:pt x="127736" y="256540"/>
                </a:lnTo>
                <a:lnTo>
                  <a:pt x="127736" y="44450"/>
                </a:lnTo>
                <a:lnTo>
                  <a:pt x="203225" y="44450"/>
                </a:lnTo>
                <a:lnTo>
                  <a:pt x="203225" y="0"/>
                </a:lnTo>
                <a:close/>
              </a:path>
              <a:path w="287020" h="257175">
                <a:moveTo>
                  <a:pt x="286893" y="584"/>
                </a:moveTo>
                <a:lnTo>
                  <a:pt x="235013" y="584"/>
                </a:lnTo>
                <a:lnTo>
                  <a:pt x="235013" y="256768"/>
                </a:lnTo>
                <a:lnTo>
                  <a:pt x="286893" y="256768"/>
                </a:lnTo>
                <a:lnTo>
                  <a:pt x="286893" y="584"/>
                </a:lnTo>
                <a:close/>
              </a:path>
            </a:pathLst>
          </a:custGeom>
          <a:solidFill>
            <a:srgbClr val="3449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692430" y="289559"/>
            <a:ext cx="650240" cy="256540"/>
          </a:xfrm>
          <a:custGeom>
            <a:avLst/>
            <a:gdLst/>
            <a:ahLst/>
            <a:cxnLst/>
            <a:rect l="l" t="t" r="r" b="b"/>
            <a:pathLst>
              <a:path w="650240" h="256540">
                <a:moveTo>
                  <a:pt x="203225" y="0"/>
                </a:moveTo>
                <a:lnTo>
                  <a:pt x="0" y="0"/>
                </a:lnTo>
                <a:lnTo>
                  <a:pt x="0" y="44450"/>
                </a:lnTo>
                <a:lnTo>
                  <a:pt x="75857" y="44450"/>
                </a:lnTo>
                <a:lnTo>
                  <a:pt x="75857" y="256540"/>
                </a:lnTo>
                <a:lnTo>
                  <a:pt x="127736" y="256540"/>
                </a:lnTo>
                <a:lnTo>
                  <a:pt x="127736" y="44450"/>
                </a:lnTo>
                <a:lnTo>
                  <a:pt x="203225" y="44450"/>
                </a:lnTo>
                <a:lnTo>
                  <a:pt x="203225" y="0"/>
                </a:lnTo>
                <a:close/>
              </a:path>
              <a:path w="650240" h="256540">
                <a:moveTo>
                  <a:pt x="418553" y="213360"/>
                </a:moveTo>
                <a:lnTo>
                  <a:pt x="290106" y="213360"/>
                </a:lnTo>
                <a:lnTo>
                  <a:pt x="290106" y="2540"/>
                </a:lnTo>
                <a:lnTo>
                  <a:pt x="238226" y="2540"/>
                </a:lnTo>
                <a:lnTo>
                  <a:pt x="238226" y="213360"/>
                </a:lnTo>
                <a:lnTo>
                  <a:pt x="238226" y="256540"/>
                </a:lnTo>
                <a:lnTo>
                  <a:pt x="418553" y="256540"/>
                </a:lnTo>
                <a:lnTo>
                  <a:pt x="418553" y="213360"/>
                </a:lnTo>
                <a:close/>
              </a:path>
              <a:path w="650240" h="256540">
                <a:moveTo>
                  <a:pt x="649998" y="213360"/>
                </a:moveTo>
                <a:lnTo>
                  <a:pt x="507225" y="213360"/>
                </a:lnTo>
                <a:lnTo>
                  <a:pt x="507225" y="143510"/>
                </a:lnTo>
                <a:lnTo>
                  <a:pt x="635317" y="143510"/>
                </a:lnTo>
                <a:lnTo>
                  <a:pt x="635317" y="100330"/>
                </a:lnTo>
                <a:lnTo>
                  <a:pt x="507225" y="100330"/>
                </a:lnTo>
                <a:lnTo>
                  <a:pt x="507225" y="44450"/>
                </a:lnTo>
                <a:lnTo>
                  <a:pt x="644982" y="44450"/>
                </a:lnTo>
                <a:lnTo>
                  <a:pt x="644982" y="0"/>
                </a:lnTo>
                <a:lnTo>
                  <a:pt x="455345" y="0"/>
                </a:lnTo>
                <a:lnTo>
                  <a:pt x="455345" y="44450"/>
                </a:lnTo>
                <a:lnTo>
                  <a:pt x="455345" y="100330"/>
                </a:lnTo>
                <a:lnTo>
                  <a:pt x="455345" y="143510"/>
                </a:lnTo>
                <a:lnTo>
                  <a:pt x="455345" y="213360"/>
                </a:lnTo>
                <a:lnTo>
                  <a:pt x="455345" y="256540"/>
                </a:lnTo>
                <a:lnTo>
                  <a:pt x="649998" y="256540"/>
                </a:lnTo>
                <a:lnTo>
                  <a:pt x="649998" y="213360"/>
                </a:lnTo>
                <a:close/>
              </a:path>
            </a:pathLst>
          </a:custGeom>
          <a:solidFill>
            <a:srgbClr val="3449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1" name="object 71"/>
          <p:cNvGrpSpPr/>
          <p:nvPr/>
        </p:nvGrpSpPr>
        <p:grpSpPr>
          <a:xfrm>
            <a:off x="5704954" y="657948"/>
            <a:ext cx="759460" cy="168275"/>
            <a:chOff x="5704954" y="657948"/>
            <a:chExt cx="759460" cy="168275"/>
          </a:xfrm>
        </p:grpSpPr>
        <p:pic>
          <p:nvPicPr>
            <p:cNvPr id="72" name="object 72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704954" y="657948"/>
              <a:ext cx="291617" cy="168173"/>
            </a:xfrm>
            <a:prstGeom prst="rect">
              <a:avLst/>
            </a:prstGeom>
          </p:spPr>
        </p:pic>
        <p:pic>
          <p:nvPicPr>
            <p:cNvPr id="73" name="object 73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6015913" y="660958"/>
              <a:ext cx="70357" cy="165163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6105410" y="657948"/>
              <a:ext cx="109347" cy="165176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6239408" y="700862"/>
              <a:ext cx="123377" cy="125260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6386309" y="700862"/>
              <a:ext cx="77508" cy="122262"/>
            </a:xfrm>
            <a:prstGeom prst="rect">
              <a:avLst/>
            </a:prstGeom>
          </p:spPr>
        </p:pic>
      </p:grpSp>
      <p:sp>
        <p:nvSpPr>
          <p:cNvPr id="77" name="object 77"/>
          <p:cNvSpPr/>
          <p:nvPr/>
        </p:nvSpPr>
        <p:spPr>
          <a:xfrm>
            <a:off x="5759843" y="1103426"/>
            <a:ext cx="649605" cy="121285"/>
          </a:xfrm>
          <a:custGeom>
            <a:avLst/>
            <a:gdLst/>
            <a:ahLst/>
            <a:cxnLst/>
            <a:rect l="l" t="t" r="r" b="b"/>
            <a:pathLst>
              <a:path w="649604" h="121284">
                <a:moveTo>
                  <a:pt x="62014" y="1955"/>
                </a:moveTo>
                <a:lnTo>
                  <a:pt x="44958" y="1955"/>
                </a:lnTo>
                <a:lnTo>
                  <a:pt x="0" y="119164"/>
                </a:lnTo>
                <a:lnTo>
                  <a:pt x="16446" y="119164"/>
                </a:lnTo>
                <a:lnTo>
                  <a:pt x="29159" y="83642"/>
                </a:lnTo>
                <a:lnTo>
                  <a:pt x="95267" y="83642"/>
                </a:lnTo>
                <a:lnTo>
                  <a:pt x="90138" y="71043"/>
                </a:lnTo>
                <a:lnTo>
                  <a:pt x="33718" y="71043"/>
                </a:lnTo>
                <a:lnTo>
                  <a:pt x="46570" y="36639"/>
                </a:lnTo>
                <a:lnTo>
                  <a:pt x="49263" y="29222"/>
                </a:lnTo>
                <a:lnTo>
                  <a:pt x="51422" y="21716"/>
                </a:lnTo>
                <a:lnTo>
                  <a:pt x="53035" y="14071"/>
                </a:lnTo>
                <a:lnTo>
                  <a:pt x="66946" y="14071"/>
                </a:lnTo>
                <a:lnTo>
                  <a:pt x="62014" y="1955"/>
                </a:lnTo>
                <a:close/>
              </a:path>
              <a:path w="649604" h="121284">
                <a:moveTo>
                  <a:pt x="95267" y="83642"/>
                </a:moveTo>
                <a:lnTo>
                  <a:pt x="78511" y="83642"/>
                </a:lnTo>
                <a:lnTo>
                  <a:pt x="92075" y="119164"/>
                </a:lnTo>
                <a:lnTo>
                  <a:pt x="109727" y="119164"/>
                </a:lnTo>
                <a:lnTo>
                  <a:pt x="95267" y="83642"/>
                </a:lnTo>
                <a:close/>
              </a:path>
              <a:path w="649604" h="121284">
                <a:moveTo>
                  <a:pt x="66946" y="14071"/>
                </a:moveTo>
                <a:lnTo>
                  <a:pt x="53035" y="14071"/>
                </a:lnTo>
                <a:lnTo>
                  <a:pt x="54643" y="19224"/>
                </a:lnTo>
                <a:lnTo>
                  <a:pt x="56575" y="25022"/>
                </a:lnTo>
                <a:lnTo>
                  <a:pt x="58835" y="31463"/>
                </a:lnTo>
                <a:lnTo>
                  <a:pt x="61429" y="38544"/>
                </a:lnTo>
                <a:lnTo>
                  <a:pt x="73660" y="71043"/>
                </a:lnTo>
                <a:lnTo>
                  <a:pt x="90138" y="71043"/>
                </a:lnTo>
                <a:lnTo>
                  <a:pt x="66946" y="14071"/>
                </a:lnTo>
                <a:close/>
              </a:path>
              <a:path w="649604" h="121284">
                <a:moveTo>
                  <a:pt x="138125" y="45338"/>
                </a:moveTo>
                <a:lnTo>
                  <a:pt x="123723" y="45338"/>
                </a:lnTo>
                <a:lnTo>
                  <a:pt x="123723" y="119164"/>
                </a:lnTo>
                <a:lnTo>
                  <a:pt x="138125" y="119164"/>
                </a:lnTo>
                <a:lnTo>
                  <a:pt x="138125" y="45338"/>
                </a:lnTo>
                <a:close/>
              </a:path>
              <a:path w="649604" h="121284">
                <a:moveTo>
                  <a:pt x="179679" y="45338"/>
                </a:moveTo>
                <a:lnTo>
                  <a:pt x="165303" y="45338"/>
                </a:lnTo>
                <a:lnTo>
                  <a:pt x="165303" y="119164"/>
                </a:lnTo>
                <a:lnTo>
                  <a:pt x="179679" y="119164"/>
                </a:lnTo>
                <a:lnTo>
                  <a:pt x="179679" y="45338"/>
                </a:lnTo>
                <a:close/>
              </a:path>
              <a:path w="649604" h="121284">
                <a:moveTo>
                  <a:pt x="196164" y="34213"/>
                </a:moveTo>
                <a:lnTo>
                  <a:pt x="110959" y="34213"/>
                </a:lnTo>
                <a:lnTo>
                  <a:pt x="110959" y="45338"/>
                </a:lnTo>
                <a:lnTo>
                  <a:pt x="196164" y="45338"/>
                </a:lnTo>
                <a:lnTo>
                  <a:pt x="196164" y="34213"/>
                </a:lnTo>
                <a:close/>
              </a:path>
              <a:path w="649604" h="121284">
                <a:moveTo>
                  <a:pt x="151523" y="0"/>
                </a:moveTo>
                <a:lnTo>
                  <a:pt x="138518" y="0"/>
                </a:lnTo>
                <a:lnTo>
                  <a:pt x="132778" y="2235"/>
                </a:lnTo>
                <a:lnTo>
                  <a:pt x="129184" y="6705"/>
                </a:lnTo>
                <a:lnTo>
                  <a:pt x="125552" y="11150"/>
                </a:lnTo>
                <a:lnTo>
                  <a:pt x="123723" y="17589"/>
                </a:lnTo>
                <a:lnTo>
                  <a:pt x="123723" y="34213"/>
                </a:lnTo>
                <a:lnTo>
                  <a:pt x="138125" y="34213"/>
                </a:lnTo>
                <a:lnTo>
                  <a:pt x="138125" y="22339"/>
                </a:lnTo>
                <a:lnTo>
                  <a:pt x="139026" y="18161"/>
                </a:lnTo>
                <a:lnTo>
                  <a:pt x="142659" y="14236"/>
                </a:lnTo>
                <a:lnTo>
                  <a:pt x="146037" y="13258"/>
                </a:lnTo>
                <a:lnTo>
                  <a:pt x="158891" y="13258"/>
                </a:lnTo>
                <a:lnTo>
                  <a:pt x="160997" y="1828"/>
                </a:lnTo>
                <a:lnTo>
                  <a:pt x="156413" y="596"/>
                </a:lnTo>
                <a:lnTo>
                  <a:pt x="151523" y="0"/>
                </a:lnTo>
                <a:close/>
              </a:path>
              <a:path w="649604" h="121284">
                <a:moveTo>
                  <a:pt x="193078" y="0"/>
                </a:moveTo>
                <a:lnTo>
                  <a:pt x="180086" y="0"/>
                </a:lnTo>
                <a:lnTo>
                  <a:pt x="174358" y="2235"/>
                </a:lnTo>
                <a:lnTo>
                  <a:pt x="170738" y="6705"/>
                </a:lnTo>
                <a:lnTo>
                  <a:pt x="167106" y="11150"/>
                </a:lnTo>
                <a:lnTo>
                  <a:pt x="165303" y="17589"/>
                </a:lnTo>
                <a:lnTo>
                  <a:pt x="165303" y="34213"/>
                </a:lnTo>
                <a:lnTo>
                  <a:pt x="179679" y="34213"/>
                </a:lnTo>
                <a:lnTo>
                  <a:pt x="179679" y="22339"/>
                </a:lnTo>
                <a:lnTo>
                  <a:pt x="180581" y="18161"/>
                </a:lnTo>
                <a:lnTo>
                  <a:pt x="182410" y="16205"/>
                </a:lnTo>
                <a:lnTo>
                  <a:pt x="184213" y="14236"/>
                </a:lnTo>
                <a:lnTo>
                  <a:pt x="187591" y="13258"/>
                </a:lnTo>
                <a:lnTo>
                  <a:pt x="200433" y="13258"/>
                </a:lnTo>
                <a:lnTo>
                  <a:pt x="202552" y="1828"/>
                </a:lnTo>
                <a:lnTo>
                  <a:pt x="197967" y="596"/>
                </a:lnTo>
                <a:lnTo>
                  <a:pt x="193078" y="0"/>
                </a:lnTo>
                <a:close/>
              </a:path>
              <a:path w="649604" h="121284">
                <a:moveTo>
                  <a:pt x="158891" y="13258"/>
                </a:moveTo>
                <a:lnTo>
                  <a:pt x="153327" y="13258"/>
                </a:lnTo>
                <a:lnTo>
                  <a:pt x="155917" y="13500"/>
                </a:lnTo>
                <a:lnTo>
                  <a:pt x="158762" y="13957"/>
                </a:lnTo>
                <a:lnTo>
                  <a:pt x="158891" y="13258"/>
                </a:lnTo>
                <a:close/>
              </a:path>
              <a:path w="649604" h="121284">
                <a:moveTo>
                  <a:pt x="200433" y="13258"/>
                </a:moveTo>
                <a:lnTo>
                  <a:pt x="194906" y="13258"/>
                </a:lnTo>
                <a:lnTo>
                  <a:pt x="197497" y="13500"/>
                </a:lnTo>
                <a:lnTo>
                  <a:pt x="200304" y="13957"/>
                </a:lnTo>
                <a:lnTo>
                  <a:pt x="200433" y="13258"/>
                </a:lnTo>
                <a:close/>
              </a:path>
              <a:path w="649604" h="121284">
                <a:moveTo>
                  <a:pt x="221564" y="1955"/>
                </a:moveTo>
                <a:lnTo>
                  <a:pt x="207187" y="1955"/>
                </a:lnTo>
                <a:lnTo>
                  <a:pt x="207187" y="18491"/>
                </a:lnTo>
                <a:lnTo>
                  <a:pt x="221564" y="18491"/>
                </a:lnTo>
                <a:lnTo>
                  <a:pt x="221564" y="1955"/>
                </a:lnTo>
                <a:close/>
              </a:path>
              <a:path w="649604" h="121284">
                <a:moveTo>
                  <a:pt x="221564" y="34213"/>
                </a:moveTo>
                <a:lnTo>
                  <a:pt x="207187" y="34213"/>
                </a:lnTo>
                <a:lnTo>
                  <a:pt x="207187" y="119164"/>
                </a:lnTo>
                <a:lnTo>
                  <a:pt x="221564" y="119164"/>
                </a:lnTo>
                <a:lnTo>
                  <a:pt x="221564" y="34213"/>
                </a:lnTo>
                <a:close/>
              </a:path>
              <a:path w="649604" h="121284">
                <a:moveTo>
                  <a:pt x="257581" y="1955"/>
                </a:moveTo>
                <a:lnTo>
                  <a:pt x="243179" y="1955"/>
                </a:lnTo>
                <a:lnTo>
                  <a:pt x="243179" y="119164"/>
                </a:lnTo>
                <a:lnTo>
                  <a:pt x="257581" y="119164"/>
                </a:lnTo>
                <a:lnTo>
                  <a:pt x="257581" y="1955"/>
                </a:lnTo>
                <a:close/>
              </a:path>
              <a:path w="649604" h="121284">
                <a:moveTo>
                  <a:pt x="294271" y="1955"/>
                </a:moveTo>
                <a:lnTo>
                  <a:pt x="279869" y="1955"/>
                </a:lnTo>
                <a:lnTo>
                  <a:pt x="279869" y="18326"/>
                </a:lnTo>
                <a:lnTo>
                  <a:pt x="294271" y="18326"/>
                </a:lnTo>
                <a:lnTo>
                  <a:pt x="294271" y="1955"/>
                </a:lnTo>
                <a:close/>
              </a:path>
              <a:path w="649604" h="121284">
                <a:moveTo>
                  <a:pt x="294271" y="34213"/>
                </a:moveTo>
                <a:lnTo>
                  <a:pt x="279869" y="34213"/>
                </a:lnTo>
                <a:lnTo>
                  <a:pt x="279869" y="119164"/>
                </a:lnTo>
                <a:lnTo>
                  <a:pt x="294271" y="119164"/>
                </a:lnTo>
                <a:lnTo>
                  <a:pt x="294271" y="34213"/>
                </a:lnTo>
                <a:close/>
              </a:path>
              <a:path w="649604" h="121284">
                <a:moveTo>
                  <a:pt x="382230" y="44361"/>
                </a:moveTo>
                <a:lnTo>
                  <a:pt x="357327" y="44361"/>
                </a:lnTo>
                <a:lnTo>
                  <a:pt x="362813" y="45961"/>
                </a:lnTo>
                <a:lnTo>
                  <a:pt x="369214" y="51612"/>
                </a:lnTo>
                <a:lnTo>
                  <a:pt x="370586" y="55740"/>
                </a:lnTo>
                <a:lnTo>
                  <a:pt x="370497" y="65316"/>
                </a:lnTo>
                <a:lnTo>
                  <a:pt x="365807" y="66698"/>
                </a:lnTo>
                <a:lnTo>
                  <a:pt x="359956" y="67986"/>
                </a:lnTo>
                <a:lnTo>
                  <a:pt x="352952" y="69173"/>
                </a:lnTo>
                <a:lnTo>
                  <a:pt x="339102" y="70967"/>
                </a:lnTo>
                <a:lnTo>
                  <a:pt x="334810" y="71666"/>
                </a:lnTo>
                <a:lnTo>
                  <a:pt x="311327" y="92595"/>
                </a:lnTo>
                <a:lnTo>
                  <a:pt x="311327" y="103809"/>
                </a:lnTo>
                <a:lnTo>
                  <a:pt x="313829" y="109613"/>
                </a:lnTo>
                <a:lnTo>
                  <a:pt x="323875" y="118706"/>
                </a:lnTo>
                <a:lnTo>
                  <a:pt x="331050" y="120967"/>
                </a:lnTo>
                <a:lnTo>
                  <a:pt x="346062" y="120967"/>
                </a:lnTo>
                <a:lnTo>
                  <a:pt x="351345" y="120040"/>
                </a:lnTo>
                <a:lnTo>
                  <a:pt x="361226" y="116281"/>
                </a:lnTo>
                <a:lnTo>
                  <a:pt x="366382" y="113080"/>
                </a:lnTo>
                <a:lnTo>
                  <a:pt x="370384" y="109677"/>
                </a:lnTo>
                <a:lnTo>
                  <a:pt x="338251" y="109677"/>
                </a:lnTo>
                <a:lnTo>
                  <a:pt x="333997" y="108394"/>
                </a:lnTo>
                <a:lnTo>
                  <a:pt x="328155" y="103314"/>
                </a:lnTo>
                <a:lnTo>
                  <a:pt x="326805" y="100342"/>
                </a:lnTo>
                <a:lnTo>
                  <a:pt x="326707" y="93827"/>
                </a:lnTo>
                <a:lnTo>
                  <a:pt x="327393" y="91566"/>
                </a:lnTo>
                <a:lnTo>
                  <a:pt x="357492" y="80543"/>
                </a:lnTo>
                <a:lnTo>
                  <a:pt x="365340" y="78739"/>
                </a:lnTo>
                <a:lnTo>
                  <a:pt x="370586" y="76606"/>
                </a:lnTo>
                <a:lnTo>
                  <a:pt x="385152" y="76606"/>
                </a:lnTo>
                <a:lnTo>
                  <a:pt x="385152" y="58115"/>
                </a:lnTo>
                <a:lnTo>
                  <a:pt x="384911" y="53695"/>
                </a:lnTo>
                <a:lnTo>
                  <a:pt x="384441" y="51231"/>
                </a:lnTo>
                <a:lnTo>
                  <a:pt x="383578" y="47282"/>
                </a:lnTo>
                <a:lnTo>
                  <a:pt x="382230" y="44361"/>
                </a:lnTo>
                <a:close/>
              </a:path>
              <a:path w="649604" h="121284">
                <a:moveTo>
                  <a:pt x="385980" y="108534"/>
                </a:moveTo>
                <a:lnTo>
                  <a:pt x="371728" y="108534"/>
                </a:lnTo>
                <a:lnTo>
                  <a:pt x="372135" y="112598"/>
                </a:lnTo>
                <a:lnTo>
                  <a:pt x="373062" y="116141"/>
                </a:lnTo>
                <a:lnTo>
                  <a:pt x="374510" y="119164"/>
                </a:lnTo>
                <a:lnTo>
                  <a:pt x="389572" y="119164"/>
                </a:lnTo>
                <a:lnTo>
                  <a:pt x="387832" y="115900"/>
                </a:lnTo>
                <a:lnTo>
                  <a:pt x="386626" y="112483"/>
                </a:lnTo>
                <a:lnTo>
                  <a:pt x="385980" y="108534"/>
                </a:lnTo>
                <a:close/>
              </a:path>
              <a:path w="649604" h="121284">
                <a:moveTo>
                  <a:pt x="385152" y="76606"/>
                </a:moveTo>
                <a:lnTo>
                  <a:pt x="370586" y="76606"/>
                </a:lnTo>
                <a:lnTo>
                  <a:pt x="370393" y="88798"/>
                </a:lnTo>
                <a:lnTo>
                  <a:pt x="369735" y="92925"/>
                </a:lnTo>
                <a:lnTo>
                  <a:pt x="366166" y="100342"/>
                </a:lnTo>
                <a:lnTo>
                  <a:pt x="362978" y="103644"/>
                </a:lnTo>
                <a:lnTo>
                  <a:pt x="354329" y="108483"/>
                </a:lnTo>
                <a:lnTo>
                  <a:pt x="349389" y="109677"/>
                </a:lnTo>
                <a:lnTo>
                  <a:pt x="370384" y="109677"/>
                </a:lnTo>
                <a:lnTo>
                  <a:pt x="371728" y="108534"/>
                </a:lnTo>
                <a:lnTo>
                  <a:pt x="385980" y="108534"/>
                </a:lnTo>
                <a:lnTo>
                  <a:pt x="385457" y="105333"/>
                </a:lnTo>
                <a:lnTo>
                  <a:pt x="385269" y="100126"/>
                </a:lnTo>
                <a:lnTo>
                  <a:pt x="385152" y="76606"/>
                </a:lnTo>
                <a:close/>
              </a:path>
              <a:path w="649604" h="121284">
                <a:moveTo>
                  <a:pt x="359448" y="32410"/>
                </a:moveTo>
                <a:lnTo>
                  <a:pt x="344881" y="32410"/>
                </a:lnTo>
                <a:lnTo>
                  <a:pt x="338416" y="33413"/>
                </a:lnTo>
                <a:lnTo>
                  <a:pt x="313778" y="58597"/>
                </a:lnTo>
                <a:lnTo>
                  <a:pt x="327863" y="60566"/>
                </a:lnTo>
                <a:lnTo>
                  <a:pt x="329412" y="54508"/>
                </a:lnTo>
                <a:lnTo>
                  <a:pt x="331787" y="50304"/>
                </a:lnTo>
                <a:lnTo>
                  <a:pt x="338251" y="45554"/>
                </a:lnTo>
                <a:lnTo>
                  <a:pt x="343280" y="44361"/>
                </a:lnTo>
                <a:lnTo>
                  <a:pt x="382230" y="44361"/>
                </a:lnTo>
                <a:lnTo>
                  <a:pt x="382066" y="44005"/>
                </a:lnTo>
                <a:lnTo>
                  <a:pt x="377812" y="38823"/>
                </a:lnTo>
                <a:lnTo>
                  <a:pt x="374459" y="36690"/>
                </a:lnTo>
                <a:lnTo>
                  <a:pt x="365378" y="33248"/>
                </a:lnTo>
                <a:lnTo>
                  <a:pt x="359448" y="32410"/>
                </a:lnTo>
                <a:close/>
              </a:path>
              <a:path w="649604" h="121284">
                <a:moveTo>
                  <a:pt x="424141" y="45338"/>
                </a:moveTo>
                <a:lnTo>
                  <a:pt x="409740" y="45338"/>
                </a:lnTo>
                <a:lnTo>
                  <a:pt x="409740" y="102933"/>
                </a:lnTo>
                <a:lnTo>
                  <a:pt x="424472" y="120319"/>
                </a:lnTo>
                <a:lnTo>
                  <a:pt x="432841" y="120319"/>
                </a:lnTo>
                <a:lnTo>
                  <a:pt x="436473" y="119875"/>
                </a:lnTo>
                <a:lnTo>
                  <a:pt x="440512" y="119037"/>
                </a:lnTo>
                <a:lnTo>
                  <a:pt x="438644" y="106895"/>
                </a:lnTo>
                <a:lnTo>
                  <a:pt x="430149" y="106895"/>
                </a:lnTo>
                <a:lnTo>
                  <a:pt x="428510" y="106540"/>
                </a:lnTo>
                <a:lnTo>
                  <a:pt x="426212" y="105143"/>
                </a:lnTo>
                <a:lnTo>
                  <a:pt x="425399" y="104216"/>
                </a:lnTo>
                <a:lnTo>
                  <a:pt x="424383" y="101866"/>
                </a:lnTo>
                <a:lnTo>
                  <a:pt x="424141" y="99225"/>
                </a:lnTo>
                <a:lnTo>
                  <a:pt x="424141" y="45338"/>
                </a:lnTo>
                <a:close/>
              </a:path>
              <a:path w="649604" h="121284">
                <a:moveTo>
                  <a:pt x="438556" y="106324"/>
                </a:moveTo>
                <a:lnTo>
                  <a:pt x="435952" y="106705"/>
                </a:lnTo>
                <a:lnTo>
                  <a:pt x="433857" y="106895"/>
                </a:lnTo>
                <a:lnTo>
                  <a:pt x="438644" y="106895"/>
                </a:lnTo>
                <a:lnTo>
                  <a:pt x="438556" y="106324"/>
                </a:lnTo>
                <a:close/>
              </a:path>
              <a:path w="649604" h="121284">
                <a:moveTo>
                  <a:pt x="438556" y="34213"/>
                </a:moveTo>
                <a:lnTo>
                  <a:pt x="399097" y="34213"/>
                </a:lnTo>
                <a:lnTo>
                  <a:pt x="399097" y="45338"/>
                </a:lnTo>
                <a:lnTo>
                  <a:pt x="438556" y="45338"/>
                </a:lnTo>
                <a:lnTo>
                  <a:pt x="438556" y="34213"/>
                </a:lnTo>
                <a:close/>
              </a:path>
              <a:path w="649604" h="121284">
                <a:moveTo>
                  <a:pt x="424141" y="4559"/>
                </a:moveTo>
                <a:lnTo>
                  <a:pt x="409740" y="13195"/>
                </a:lnTo>
                <a:lnTo>
                  <a:pt x="409740" y="34213"/>
                </a:lnTo>
                <a:lnTo>
                  <a:pt x="424141" y="34213"/>
                </a:lnTo>
                <a:lnTo>
                  <a:pt x="424141" y="4559"/>
                </a:lnTo>
                <a:close/>
              </a:path>
              <a:path w="649604" h="121284">
                <a:moveTo>
                  <a:pt x="467169" y="1955"/>
                </a:moveTo>
                <a:lnTo>
                  <a:pt x="452767" y="1955"/>
                </a:lnTo>
                <a:lnTo>
                  <a:pt x="452767" y="18326"/>
                </a:lnTo>
                <a:lnTo>
                  <a:pt x="467169" y="18326"/>
                </a:lnTo>
                <a:lnTo>
                  <a:pt x="467169" y="1955"/>
                </a:lnTo>
                <a:close/>
              </a:path>
              <a:path w="649604" h="121284">
                <a:moveTo>
                  <a:pt x="467169" y="34213"/>
                </a:moveTo>
                <a:lnTo>
                  <a:pt x="452767" y="34213"/>
                </a:lnTo>
                <a:lnTo>
                  <a:pt x="452767" y="119164"/>
                </a:lnTo>
                <a:lnTo>
                  <a:pt x="467169" y="119164"/>
                </a:lnTo>
                <a:lnTo>
                  <a:pt x="467169" y="34213"/>
                </a:lnTo>
                <a:close/>
              </a:path>
              <a:path w="649604" h="121284">
                <a:moveTo>
                  <a:pt x="523557" y="32410"/>
                </a:moveTo>
                <a:lnTo>
                  <a:pt x="487008" y="56205"/>
                </a:lnTo>
                <a:lnTo>
                  <a:pt x="483732" y="76720"/>
                </a:lnTo>
                <a:lnTo>
                  <a:pt x="484416" y="86788"/>
                </a:lnTo>
                <a:lnTo>
                  <a:pt x="507438" y="118122"/>
                </a:lnTo>
                <a:lnTo>
                  <a:pt x="523557" y="120967"/>
                </a:lnTo>
                <a:lnTo>
                  <a:pt x="530961" y="120967"/>
                </a:lnTo>
                <a:lnTo>
                  <a:pt x="537806" y="119252"/>
                </a:lnTo>
                <a:lnTo>
                  <a:pt x="550329" y="112318"/>
                </a:lnTo>
                <a:lnTo>
                  <a:pt x="553416" y="109181"/>
                </a:lnTo>
                <a:lnTo>
                  <a:pt x="516331" y="109181"/>
                </a:lnTo>
                <a:lnTo>
                  <a:pt x="510362" y="106489"/>
                </a:lnTo>
                <a:lnTo>
                  <a:pt x="500837" y="95707"/>
                </a:lnTo>
                <a:lnTo>
                  <a:pt x="498462" y="87579"/>
                </a:lnTo>
                <a:lnTo>
                  <a:pt x="498521" y="65686"/>
                </a:lnTo>
                <a:lnTo>
                  <a:pt x="500837" y="57785"/>
                </a:lnTo>
                <a:lnTo>
                  <a:pt x="510362" y="47028"/>
                </a:lnTo>
                <a:lnTo>
                  <a:pt x="516331" y="44361"/>
                </a:lnTo>
                <a:lnTo>
                  <a:pt x="552567" y="44361"/>
                </a:lnTo>
                <a:lnTo>
                  <a:pt x="552183" y="43865"/>
                </a:lnTo>
                <a:lnTo>
                  <a:pt x="546221" y="38855"/>
                </a:lnTo>
                <a:lnTo>
                  <a:pt x="539461" y="35275"/>
                </a:lnTo>
                <a:lnTo>
                  <a:pt x="531905" y="33126"/>
                </a:lnTo>
                <a:lnTo>
                  <a:pt x="523557" y="32410"/>
                </a:lnTo>
                <a:close/>
              </a:path>
              <a:path w="649604" h="121284">
                <a:moveTo>
                  <a:pt x="552567" y="44361"/>
                </a:moveTo>
                <a:lnTo>
                  <a:pt x="530656" y="44361"/>
                </a:lnTo>
                <a:lnTo>
                  <a:pt x="536600" y="47066"/>
                </a:lnTo>
                <a:lnTo>
                  <a:pt x="546150" y="57835"/>
                </a:lnTo>
                <a:lnTo>
                  <a:pt x="548524" y="65686"/>
                </a:lnTo>
                <a:lnTo>
                  <a:pt x="548524" y="76720"/>
                </a:lnTo>
                <a:lnTo>
                  <a:pt x="548106" y="84046"/>
                </a:lnTo>
                <a:lnTo>
                  <a:pt x="530707" y="109181"/>
                </a:lnTo>
                <a:lnTo>
                  <a:pt x="553416" y="109181"/>
                </a:lnTo>
                <a:lnTo>
                  <a:pt x="563283" y="75488"/>
                </a:lnTo>
                <a:lnTo>
                  <a:pt x="562588" y="65943"/>
                </a:lnTo>
                <a:lnTo>
                  <a:pt x="560504" y="57486"/>
                </a:lnTo>
                <a:lnTo>
                  <a:pt x="557035" y="50124"/>
                </a:lnTo>
                <a:lnTo>
                  <a:pt x="552567" y="44361"/>
                </a:lnTo>
                <a:close/>
              </a:path>
              <a:path w="649604" h="121284">
                <a:moveTo>
                  <a:pt x="593102" y="34213"/>
                </a:moveTo>
                <a:lnTo>
                  <a:pt x="580174" y="34213"/>
                </a:lnTo>
                <a:lnTo>
                  <a:pt x="580174" y="119164"/>
                </a:lnTo>
                <a:lnTo>
                  <a:pt x="594588" y="119164"/>
                </a:lnTo>
                <a:lnTo>
                  <a:pt x="594668" y="61683"/>
                </a:lnTo>
                <a:lnTo>
                  <a:pt x="596798" y="54559"/>
                </a:lnTo>
                <a:lnTo>
                  <a:pt x="605688" y="46786"/>
                </a:lnTo>
                <a:lnTo>
                  <a:pt x="607110" y="46266"/>
                </a:lnTo>
                <a:lnTo>
                  <a:pt x="593102" y="46266"/>
                </a:lnTo>
                <a:lnTo>
                  <a:pt x="593102" y="34213"/>
                </a:lnTo>
                <a:close/>
              </a:path>
              <a:path w="649604" h="121284">
                <a:moveTo>
                  <a:pt x="645596" y="44856"/>
                </a:moveTo>
                <a:lnTo>
                  <a:pt x="620890" y="44856"/>
                </a:lnTo>
                <a:lnTo>
                  <a:pt x="624243" y="45719"/>
                </a:lnTo>
                <a:lnTo>
                  <a:pt x="629919" y="49187"/>
                </a:lnTo>
                <a:lnTo>
                  <a:pt x="631913" y="51511"/>
                </a:lnTo>
                <a:lnTo>
                  <a:pt x="634149" y="57289"/>
                </a:lnTo>
                <a:lnTo>
                  <a:pt x="634682" y="61683"/>
                </a:lnTo>
                <a:lnTo>
                  <a:pt x="634682" y="119164"/>
                </a:lnTo>
                <a:lnTo>
                  <a:pt x="649097" y="119164"/>
                </a:lnTo>
                <a:lnTo>
                  <a:pt x="649097" y="60350"/>
                </a:lnTo>
                <a:lnTo>
                  <a:pt x="648830" y="55676"/>
                </a:lnTo>
                <a:lnTo>
                  <a:pt x="648309" y="53009"/>
                </a:lnTo>
                <a:lnTo>
                  <a:pt x="647458" y="48920"/>
                </a:lnTo>
                <a:lnTo>
                  <a:pt x="645960" y="45364"/>
                </a:lnTo>
                <a:lnTo>
                  <a:pt x="645596" y="44856"/>
                </a:lnTo>
                <a:close/>
              </a:path>
              <a:path w="649604" h="121284">
                <a:moveTo>
                  <a:pt x="625221" y="32410"/>
                </a:moveTo>
                <a:lnTo>
                  <a:pt x="620090" y="32410"/>
                </a:lnTo>
                <a:lnTo>
                  <a:pt x="611788" y="33275"/>
                </a:lnTo>
                <a:lnTo>
                  <a:pt x="604524" y="35871"/>
                </a:lnTo>
                <a:lnTo>
                  <a:pt x="598296" y="40200"/>
                </a:lnTo>
                <a:lnTo>
                  <a:pt x="593102" y="46266"/>
                </a:lnTo>
                <a:lnTo>
                  <a:pt x="607110" y="46266"/>
                </a:lnTo>
                <a:lnTo>
                  <a:pt x="610958" y="44856"/>
                </a:lnTo>
                <a:lnTo>
                  <a:pt x="645596" y="44856"/>
                </a:lnTo>
                <a:lnTo>
                  <a:pt x="641705" y="39420"/>
                </a:lnTo>
                <a:lnTo>
                  <a:pt x="638479" y="36995"/>
                </a:lnTo>
                <a:lnTo>
                  <a:pt x="629919" y="33337"/>
                </a:lnTo>
                <a:lnTo>
                  <a:pt x="625221" y="324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8" name="object 78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8935821" y="384365"/>
            <a:ext cx="2798566" cy="671995"/>
          </a:xfrm>
          <a:prstGeom prst="rect">
            <a:avLst/>
          </a:prstGeom>
        </p:spPr>
      </p:pic>
      <p:sp>
        <p:nvSpPr>
          <p:cNvPr id="79" name="object 79"/>
          <p:cNvSpPr/>
          <p:nvPr/>
        </p:nvSpPr>
        <p:spPr>
          <a:xfrm>
            <a:off x="3484067" y="1514665"/>
            <a:ext cx="5219700" cy="2924175"/>
          </a:xfrm>
          <a:custGeom>
            <a:avLst/>
            <a:gdLst/>
            <a:ahLst/>
            <a:cxnLst/>
            <a:rect l="l" t="t" r="r" b="b"/>
            <a:pathLst>
              <a:path w="5219700" h="2924175">
                <a:moveTo>
                  <a:pt x="5127307" y="0"/>
                </a:moveTo>
                <a:lnTo>
                  <a:pt x="92379" y="0"/>
                </a:lnTo>
                <a:lnTo>
                  <a:pt x="56508" y="7289"/>
                </a:lnTo>
                <a:lnTo>
                  <a:pt x="27135" y="27136"/>
                </a:lnTo>
                <a:lnTo>
                  <a:pt x="7288" y="56514"/>
                </a:lnTo>
                <a:lnTo>
                  <a:pt x="0" y="92392"/>
                </a:lnTo>
                <a:lnTo>
                  <a:pt x="0" y="2831782"/>
                </a:lnTo>
                <a:lnTo>
                  <a:pt x="7288" y="2867660"/>
                </a:lnTo>
                <a:lnTo>
                  <a:pt x="27135" y="2897038"/>
                </a:lnTo>
                <a:lnTo>
                  <a:pt x="56508" y="2916885"/>
                </a:lnTo>
                <a:lnTo>
                  <a:pt x="92379" y="2924175"/>
                </a:lnTo>
                <a:lnTo>
                  <a:pt x="5127307" y="2924175"/>
                </a:lnTo>
                <a:lnTo>
                  <a:pt x="5163180" y="2916885"/>
                </a:lnTo>
                <a:lnTo>
                  <a:pt x="5192558" y="2897038"/>
                </a:lnTo>
                <a:lnTo>
                  <a:pt x="5212409" y="2867660"/>
                </a:lnTo>
                <a:lnTo>
                  <a:pt x="5219700" y="2831782"/>
                </a:lnTo>
                <a:lnTo>
                  <a:pt x="5219700" y="92392"/>
                </a:lnTo>
                <a:lnTo>
                  <a:pt x="5212409" y="56514"/>
                </a:lnTo>
                <a:lnTo>
                  <a:pt x="5192558" y="27136"/>
                </a:lnTo>
                <a:lnTo>
                  <a:pt x="5163180" y="7289"/>
                </a:lnTo>
                <a:lnTo>
                  <a:pt x="5127307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0" name="object 80"/>
          <p:cNvGrpSpPr/>
          <p:nvPr/>
        </p:nvGrpSpPr>
        <p:grpSpPr>
          <a:xfrm>
            <a:off x="8808593" y="3772090"/>
            <a:ext cx="3195955" cy="1800225"/>
            <a:chOff x="8808593" y="3772090"/>
            <a:chExt cx="3195955" cy="1800225"/>
          </a:xfrm>
        </p:grpSpPr>
        <p:sp>
          <p:nvSpPr>
            <p:cNvPr id="81" name="object 81"/>
            <p:cNvSpPr/>
            <p:nvPr/>
          </p:nvSpPr>
          <p:spPr>
            <a:xfrm>
              <a:off x="8808593" y="3772090"/>
              <a:ext cx="3195955" cy="1800225"/>
            </a:xfrm>
            <a:custGeom>
              <a:avLst/>
              <a:gdLst/>
              <a:ahLst/>
              <a:cxnLst/>
              <a:rect l="l" t="t" r="r" b="b"/>
              <a:pathLst>
                <a:path w="3195954" h="1800225">
                  <a:moveTo>
                    <a:pt x="3103257" y="0"/>
                  </a:moveTo>
                  <a:lnTo>
                    <a:pt x="92392" y="0"/>
                  </a:lnTo>
                  <a:lnTo>
                    <a:pt x="56519" y="7290"/>
                  </a:lnTo>
                  <a:lnTo>
                    <a:pt x="27141" y="27141"/>
                  </a:lnTo>
                  <a:lnTo>
                    <a:pt x="7290" y="56519"/>
                  </a:lnTo>
                  <a:lnTo>
                    <a:pt x="0" y="92392"/>
                  </a:lnTo>
                  <a:lnTo>
                    <a:pt x="0" y="1707819"/>
                  </a:lnTo>
                  <a:lnTo>
                    <a:pt x="7290" y="1743698"/>
                  </a:lnTo>
                  <a:lnTo>
                    <a:pt x="27141" y="1773075"/>
                  </a:lnTo>
                  <a:lnTo>
                    <a:pt x="56519" y="1792923"/>
                  </a:lnTo>
                  <a:lnTo>
                    <a:pt x="92392" y="1800212"/>
                  </a:lnTo>
                  <a:lnTo>
                    <a:pt x="3103257" y="1800212"/>
                  </a:lnTo>
                  <a:lnTo>
                    <a:pt x="3139130" y="1792923"/>
                  </a:lnTo>
                  <a:lnTo>
                    <a:pt x="3168508" y="1773075"/>
                  </a:lnTo>
                  <a:lnTo>
                    <a:pt x="3188359" y="1743698"/>
                  </a:lnTo>
                  <a:lnTo>
                    <a:pt x="3195650" y="1707819"/>
                  </a:lnTo>
                  <a:lnTo>
                    <a:pt x="3195650" y="92392"/>
                  </a:lnTo>
                  <a:lnTo>
                    <a:pt x="3188359" y="56519"/>
                  </a:lnTo>
                  <a:lnTo>
                    <a:pt x="3168508" y="27141"/>
                  </a:lnTo>
                  <a:lnTo>
                    <a:pt x="3139130" y="7290"/>
                  </a:lnTo>
                  <a:lnTo>
                    <a:pt x="3103257" y="0"/>
                  </a:lnTo>
                  <a:close/>
                </a:path>
              </a:pathLst>
            </a:custGeom>
            <a:solidFill>
              <a:srgbClr val="00C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808593" y="4029608"/>
              <a:ext cx="3195955" cy="1543050"/>
            </a:xfrm>
            <a:custGeom>
              <a:avLst/>
              <a:gdLst/>
              <a:ahLst/>
              <a:cxnLst/>
              <a:rect l="l" t="t" r="r" b="b"/>
              <a:pathLst>
                <a:path w="3195954" h="1543050">
                  <a:moveTo>
                    <a:pt x="3098406" y="0"/>
                  </a:moveTo>
                  <a:lnTo>
                    <a:pt x="97243" y="0"/>
                  </a:lnTo>
                  <a:lnTo>
                    <a:pt x="59487" y="7671"/>
                  </a:lnTo>
                  <a:lnTo>
                    <a:pt x="28567" y="28562"/>
                  </a:lnTo>
                  <a:lnTo>
                    <a:pt x="7673" y="59482"/>
                  </a:lnTo>
                  <a:lnTo>
                    <a:pt x="0" y="97243"/>
                  </a:lnTo>
                  <a:lnTo>
                    <a:pt x="0" y="1450301"/>
                  </a:lnTo>
                  <a:lnTo>
                    <a:pt x="7290" y="1486180"/>
                  </a:lnTo>
                  <a:lnTo>
                    <a:pt x="27141" y="1515557"/>
                  </a:lnTo>
                  <a:lnTo>
                    <a:pt x="56519" y="1535405"/>
                  </a:lnTo>
                  <a:lnTo>
                    <a:pt x="92392" y="1542694"/>
                  </a:lnTo>
                  <a:lnTo>
                    <a:pt x="3103257" y="1542694"/>
                  </a:lnTo>
                  <a:lnTo>
                    <a:pt x="3139130" y="1535405"/>
                  </a:lnTo>
                  <a:lnTo>
                    <a:pt x="3168508" y="1515557"/>
                  </a:lnTo>
                  <a:lnTo>
                    <a:pt x="3188359" y="1486180"/>
                  </a:lnTo>
                  <a:lnTo>
                    <a:pt x="3195650" y="1450301"/>
                  </a:lnTo>
                  <a:lnTo>
                    <a:pt x="3195650" y="97243"/>
                  </a:lnTo>
                  <a:lnTo>
                    <a:pt x="3187978" y="59482"/>
                  </a:lnTo>
                  <a:lnTo>
                    <a:pt x="3167087" y="28562"/>
                  </a:lnTo>
                  <a:lnTo>
                    <a:pt x="3136167" y="7671"/>
                  </a:lnTo>
                  <a:lnTo>
                    <a:pt x="30984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3" name="object 83"/>
          <p:cNvGrpSpPr/>
          <p:nvPr/>
        </p:nvGrpSpPr>
        <p:grpSpPr>
          <a:xfrm>
            <a:off x="8815844" y="5619941"/>
            <a:ext cx="3195955" cy="1087120"/>
            <a:chOff x="8815844" y="5619941"/>
            <a:chExt cx="3195955" cy="1087120"/>
          </a:xfrm>
        </p:grpSpPr>
        <p:sp>
          <p:nvSpPr>
            <p:cNvPr id="84" name="object 84"/>
            <p:cNvSpPr/>
            <p:nvPr/>
          </p:nvSpPr>
          <p:spPr>
            <a:xfrm>
              <a:off x="8815844" y="5619941"/>
              <a:ext cx="3195955" cy="1087120"/>
            </a:xfrm>
            <a:custGeom>
              <a:avLst/>
              <a:gdLst/>
              <a:ahLst/>
              <a:cxnLst/>
              <a:rect l="l" t="t" r="r" b="b"/>
              <a:pathLst>
                <a:path w="3195954" h="1087120">
                  <a:moveTo>
                    <a:pt x="3103245" y="0"/>
                  </a:moveTo>
                  <a:lnTo>
                    <a:pt x="92392" y="0"/>
                  </a:lnTo>
                  <a:lnTo>
                    <a:pt x="56514" y="7289"/>
                  </a:lnTo>
                  <a:lnTo>
                    <a:pt x="27136" y="27138"/>
                  </a:lnTo>
                  <a:lnTo>
                    <a:pt x="7289" y="56516"/>
                  </a:lnTo>
                  <a:lnTo>
                    <a:pt x="0" y="92391"/>
                  </a:lnTo>
                  <a:lnTo>
                    <a:pt x="0" y="994417"/>
                  </a:lnTo>
                  <a:lnTo>
                    <a:pt x="7289" y="1030292"/>
                  </a:lnTo>
                  <a:lnTo>
                    <a:pt x="27136" y="1059669"/>
                  </a:lnTo>
                  <a:lnTo>
                    <a:pt x="56514" y="1079517"/>
                  </a:lnTo>
                  <a:lnTo>
                    <a:pt x="92392" y="1086807"/>
                  </a:lnTo>
                  <a:lnTo>
                    <a:pt x="3103245" y="1086807"/>
                  </a:lnTo>
                  <a:lnTo>
                    <a:pt x="3139123" y="1079517"/>
                  </a:lnTo>
                  <a:lnTo>
                    <a:pt x="3168500" y="1059669"/>
                  </a:lnTo>
                  <a:lnTo>
                    <a:pt x="3188348" y="1030292"/>
                  </a:lnTo>
                  <a:lnTo>
                    <a:pt x="3195637" y="994417"/>
                  </a:lnTo>
                  <a:lnTo>
                    <a:pt x="3195637" y="92391"/>
                  </a:lnTo>
                  <a:lnTo>
                    <a:pt x="3188348" y="56516"/>
                  </a:lnTo>
                  <a:lnTo>
                    <a:pt x="3168500" y="27138"/>
                  </a:lnTo>
                  <a:lnTo>
                    <a:pt x="3139123" y="7289"/>
                  </a:lnTo>
                  <a:lnTo>
                    <a:pt x="3103245" y="0"/>
                  </a:lnTo>
                  <a:close/>
                </a:path>
              </a:pathLst>
            </a:custGeom>
            <a:solidFill>
              <a:srgbClr val="00C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8815844" y="5877461"/>
              <a:ext cx="3195955" cy="829310"/>
            </a:xfrm>
            <a:custGeom>
              <a:avLst/>
              <a:gdLst/>
              <a:ahLst/>
              <a:cxnLst/>
              <a:rect l="l" t="t" r="r" b="b"/>
              <a:pathLst>
                <a:path w="3195954" h="829309">
                  <a:moveTo>
                    <a:pt x="3098406" y="0"/>
                  </a:moveTo>
                  <a:lnTo>
                    <a:pt x="97231" y="0"/>
                  </a:lnTo>
                  <a:lnTo>
                    <a:pt x="59477" y="7672"/>
                  </a:lnTo>
                  <a:lnTo>
                    <a:pt x="28560" y="28562"/>
                  </a:lnTo>
                  <a:lnTo>
                    <a:pt x="7671" y="59480"/>
                  </a:lnTo>
                  <a:lnTo>
                    <a:pt x="0" y="97236"/>
                  </a:lnTo>
                  <a:lnTo>
                    <a:pt x="0" y="736898"/>
                  </a:lnTo>
                  <a:lnTo>
                    <a:pt x="7289" y="772773"/>
                  </a:lnTo>
                  <a:lnTo>
                    <a:pt x="27136" y="802150"/>
                  </a:lnTo>
                  <a:lnTo>
                    <a:pt x="56514" y="821998"/>
                  </a:lnTo>
                  <a:lnTo>
                    <a:pt x="92392" y="829288"/>
                  </a:lnTo>
                  <a:lnTo>
                    <a:pt x="3103245" y="829288"/>
                  </a:lnTo>
                  <a:lnTo>
                    <a:pt x="3139123" y="821998"/>
                  </a:lnTo>
                  <a:lnTo>
                    <a:pt x="3168500" y="802150"/>
                  </a:lnTo>
                  <a:lnTo>
                    <a:pt x="3188348" y="772773"/>
                  </a:lnTo>
                  <a:lnTo>
                    <a:pt x="3195637" y="736898"/>
                  </a:lnTo>
                  <a:lnTo>
                    <a:pt x="3195637" y="97236"/>
                  </a:lnTo>
                  <a:lnTo>
                    <a:pt x="3187965" y="59480"/>
                  </a:lnTo>
                  <a:lnTo>
                    <a:pt x="3167076" y="28562"/>
                  </a:lnTo>
                  <a:lnTo>
                    <a:pt x="3136160" y="7672"/>
                  </a:lnTo>
                  <a:lnTo>
                    <a:pt x="30984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6" name="object 86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9493745" y="5692683"/>
              <a:ext cx="461035" cy="121215"/>
            </a:xfrm>
            <a:prstGeom prst="rect">
              <a:avLst/>
            </a:prstGeom>
          </p:spPr>
        </p:pic>
        <p:sp>
          <p:nvSpPr>
            <p:cNvPr id="87" name="object 87"/>
            <p:cNvSpPr/>
            <p:nvPr/>
          </p:nvSpPr>
          <p:spPr>
            <a:xfrm>
              <a:off x="9974250" y="5692686"/>
              <a:ext cx="751205" cy="121285"/>
            </a:xfrm>
            <a:custGeom>
              <a:avLst/>
              <a:gdLst/>
              <a:ahLst/>
              <a:cxnLst/>
              <a:rect l="l" t="t" r="r" b="b"/>
              <a:pathLst>
                <a:path w="751204" h="121285">
                  <a:moveTo>
                    <a:pt x="122555" y="60274"/>
                  </a:moveTo>
                  <a:lnTo>
                    <a:pt x="118059" y="36944"/>
                  </a:lnTo>
                  <a:lnTo>
                    <a:pt x="106248" y="18923"/>
                  </a:lnTo>
                  <a:lnTo>
                    <a:pt x="105486" y="17767"/>
                  </a:lnTo>
                  <a:lnTo>
                    <a:pt x="100952" y="14732"/>
                  </a:lnTo>
                  <a:lnTo>
                    <a:pt x="100952" y="60947"/>
                  </a:lnTo>
                  <a:lnTo>
                    <a:pt x="98044" y="76987"/>
                  </a:lnTo>
                  <a:lnTo>
                    <a:pt x="89916" y="90081"/>
                  </a:lnTo>
                  <a:lnTo>
                    <a:pt x="77419" y="98894"/>
                  </a:lnTo>
                  <a:lnTo>
                    <a:pt x="61442" y="102133"/>
                  </a:lnTo>
                  <a:lnTo>
                    <a:pt x="45389" y="98844"/>
                  </a:lnTo>
                  <a:lnTo>
                    <a:pt x="32791" y="89916"/>
                  </a:lnTo>
                  <a:lnTo>
                    <a:pt x="24536" y="76708"/>
                  </a:lnTo>
                  <a:lnTo>
                    <a:pt x="21640" y="60947"/>
                  </a:lnTo>
                  <a:lnTo>
                    <a:pt x="21590" y="60274"/>
                  </a:lnTo>
                  <a:lnTo>
                    <a:pt x="24485" y="44208"/>
                  </a:lnTo>
                  <a:lnTo>
                    <a:pt x="32613" y="31064"/>
                  </a:lnTo>
                  <a:lnTo>
                    <a:pt x="45110" y="22186"/>
                  </a:lnTo>
                  <a:lnTo>
                    <a:pt x="61112" y="18923"/>
                  </a:lnTo>
                  <a:lnTo>
                    <a:pt x="77152" y="22237"/>
                  </a:lnTo>
                  <a:lnTo>
                    <a:pt x="89750" y="31229"/>
                  </a:lnTo>
                  <a:lnTo>
                    <a:pt x="97993" y="44488"/>
                  </a:lnTo>
                  <a:lnTo>
                    <a:pt x="100888" y="60274"/>
                  </a:lnTo>
                  <a:lnTo>
                    <a:pt x="100952" y="60947"/>
                  </a:lnTo>
                  <a:lnTo>
                    <a:pt x="100952" y="14732"/>
                  </a:lnTo>
                  <a:lnTo>
                    <a:pt x="86169" y="4787"/>
                  </a:lnTo>
                  <a:lnTo>
                    <a:pt x="61442" y="0"/>
                  </a:lnTo>
                  <a:lnTo>
                    <a:pt x="36652" y="4838"/>
                  </a:lnTo>
                  <a:lnTo>
                    <a:pt x="17208" y="17945"/>
                  </a:lnTo>
                  <a:lnTo>
                    <a:pt x="4533" y="37223"/>
                  </a:lnTo>
                  <a:lnTo>
                    <a:pt x="63" y="60274"/>
                  </a:lnTo>
                  <a:lnTo>
                    <a:pt x="0" y="60947"/>
                  </a:lnTo>
                  <a:lnTo>
                    <a:pt x="4483" y="84277"/>
                  </a:lnTo>
                  <a:lnTo>
                    <a:pt x="17043" y="103454"/>
                  </a:lnTo>
                  <a:lnTo>
                    <a:pt x="36372" y="116433"/>
                  </a:lnTo>
                  <a:lnTo>
                    <a:pt x="61112" y="121221"/>
                  </a:lnTo>
                  <a:lnTo>
                    <a:pt x="85890" y="116382"/>
                  </a:lnTo>
                  <a:lnTo>
                    <a:pt x="105321" y="103289"/>
                  </a:lnTo>
                  <a:lnTo>
                    <a:pt x="106083" y="102133"/>
                  </a:lnTo>
                  <a:lnTo>
                    <a:pt x="118008" y="83997"/>
                  </a:lnTo>
                  <a:lnTo>
                    <a:pt x="122478" y="60947"/>
                  </a:lnTo>
                  <a:lnTo>
                    <a:pt x="122555" y="60274"/>
                  </a:lnTo>
                  <a:close/>
                </a:path>
                <a:path w="751204" h="121285">
                  <a:moveTo>
                    <a:pt x="299885" y="5524"/>
                  </a:moveTo>
                  <a:lnTo>
                    <a:pt x="295198" y="1181"/>
                  </a:lnTo>
                  <a:lnTo>
                    <a:pt x="284657" y="1181"/>
                  </a:lnTo>
                  <a:lnTo>
                    <a:pt x="281139" y="4356"/>
                  </a:lnTo>
                  <a:lnTo>
                    <a:pt x="252679" y="89242"/>
                  </a:lnTo>
                  <a:lnTo>
                    <a:pt x="224713" y="4191"/>
                  </a:lnTo>
                  <a:lnTo>
                    <a:pt x="221043" y="838"/>
                  </a:lnTo>
                  <a:lnTo>
                    <a:pt x="209143" y="838"/>
                  </a:lnTo>
                  <a:lnTo>
                    <a:pt x="205625" y="4191"/>
                  </a:lnTo>
                  <a:lnTo>
                    <a:pt x="177507" y="89242"/>
                  </a:lnTo>
                  <a:lnTo>
                    <a:pt x="149212" y="4356"/>
                  </a:lnTo>
                  <a:lnTo>
                    <a:pt x="145351" y="1181"/>
                  </a:lnTo>
                  <a:lnTo>
                    <a:pt x="134645" y="1181"/>
                  </a:lnTo>
                  <a:lnTo>
                    <a:pt x="129794" y="5524"/>
                  </a:lnTo>
                  <a:lnTo>
                    <a:pt x="129794" y="12560"/>
                  </a:lnTo>
                  <a:lnTo>
                    <a:pt x="130124" y="14071"/>
                  </a:lnTo>
                  <a:lnTo>
                    <a:pt x="165277" y="112344"/>
                  </a:lnTo>
                  <a:lnTo>
                    <a:pt x="167297" y="117703"/>
                  </a:lnTo>
                  <a:lnTo>
                    <a:pt x="170980" y="120878"/>
                  </a:lnTo>
                  <a:lnTo>
                    <a:pt x="183032" y="120878"/>
                  </a:lnTo>
                  <a:lnTo>
                    <a:pt x="186880" y="117703"/>
                  </a:lnTo>
                  <a:lnTo>
                    <a:pt x="214845" y="35839"/>
                  </a:lnTo>
                  <a:lnTo>
                    <a:pt x="242798" y="117703"/>
                  </a:lnTo>
                  <a:lnTo>
                    <a:pt x="246481" y="120878"/>
                  </a:lnTo>
                  <a:lnTo>
                    <a:pt x="258533" y="120878"/>
                  </a:lnTo>
                  <a:lnTo>
                    <a:pt x="262394" y="117538"/>
                  </a:lnTo>
                  <a:lnTo>
                    <a:pt x="299885" y="12395"/>
                  </a:lnTo>
                  <a:lnTo>
                    <a:pt x="299885" y="5524"/>
                  </a:lnTo>
                  <a:close/>
                </a:path>
                <a:path w="751204" h="121285">
                  <a:moveTo>
                    <a:pt x="399376" y="104648"/>
                  </a:moveTo>
                  <a:lnTo>
                    <a:pt x="395198" y="100457"/>
                  </a:lnTo>
                  <a:lnTo>
                    <a:pt x="336931" y="100457"/>
                  </a:lnTo>
                  <a:lnTo>
                    <a:pt x="336931" y="5689"/>
                  </a:lnTo>
                  <a:lnTo>
                    <a:pt x="332409" y="1181"/>
                  </a:lnTo>
                  <a:lnTo>
                    <a:pt x="320852" y="1181"/>
                  </a:lnTo>
                  <a:lnTo>
                    <a:pt x="316344" y="5689"/>
                  </a:lnTo>
                  <a:lnTo>
                    <a:pt x="316344" y="108826"/>
                  </a:lnTo>
                  <a:lnTo>
                    <a:pt x="316344" y="114693"/>
                  </a:lnTo>
                  <a:lnTo>
                    <a:pt x="320852" y="119214"/>
                  </a:lnTo>
                  <a:lnTo>
                    <a:pt x="395198" y="119214"/>
                  </a:lnTo>
                  <a:lnTo>
                    <a:pt x="399376" y="115023"/>
                  </a:lnTo>
                  <a:lnTo>
                    <a:pt x="399376" y="104648"/>
                  </a:lnTo>
                  <a:close/>
                </a:path>
                <a:path w="751204" h="121285">
                  <a:moveTo>
                    <a:pt x="503059" y="104978"/>
                  </a:moveTo>
                  <a:lnTo>
                    <a:pt x="498868" y="100787"/>
                  </a:lnTo>
                  <a:lnTo>
                    <a:pt x="435076" y="100787"/>
                  </a:lnTo>
                  <a:lnTo>
                    <a:pt x="435076" y="69316"/>
                  </a:lnTo>
                  <a:lnTo>
                    <a:pt x="490499" y="69316"/>
                  </a:lnTo>
                  <a:lnTo>
                    <a:pt x="494677" y="65303"/>
                  </a:lnTo>
                  <a:lnTo>
                    <a:pt x="494677" y="55092"/>
                  </a:lnTo>
                  <a:lnTo>
                    <a:pt x="490499" y="50901"/>
                  </a:lnTo>
                  <a:lnTo>
                    <a:pt x="435076" y="50901"/>
                  </a:lnTo>
                  <a:lnTo>
                    <a:pt x="435076" y="20434"/>
                  </a:lnTo>
                  <a:lnTo>
                    <a:pt x="498030" y="20434"/>
                  </a:lnTo>
                  <a:lnTo>
                    <a:pt x="502221" y="16408"/>
                  </a:lnTo>
                  <a:lnTo>
                    <a:pt x="502221" y="6197"/>
                  </a:lnTo>
                  <a:lnTo>
                    <a:pt x="498030" y="2006"/>
                  </a:lnTo>
                  <a:lnTo>
                    <a:pt x="419011" y="2006"/>
                  </a:lnTo>
                  <a:lnTo>
                    <a:pt x="414489" y="6527"/>
                  </a:lnTo>
                  <a:lnTo>
                    <a:pt x="414489" y="114693"/>
                  </a:lnTo>
                  <a:lnTo>
                    <a:pt x="419011" y="119214"/>
                  </a:lnTo>
                  <a:lnTo>
                    <a:pt x="424865" y="119214"/>
                  </a:lnTo>
                  <a:lnTo>
                    <a:pt x="498868" y="119214"/>
                  </a:lnTo>
                  <a:lnTo>
                    <a:pt x="503059" y="115189"/>
                  </a:lnTo>
                  <a:lnTo>
                    <a:pt x="503059" y="104978"/>
                  </a:lnTo>
                  <a:close/>
                </a:path>
                <a:path w="751204" h="121285">
                  <a:moveTo>
                    <a:pt x="627164" y="60274"/>
                  </a:moveTo>
                  <a:lnTo>
                    <a:pt x="622604" y="37261"/>
                  </a:lnTo>
                  <a:lnTo>
                    <a:pt x="611200" y="20764"/>
                  </a:lnTo>
                  <a:lnTo>
                    <a:pt x="609828" y="18770"/>
                  </a:lnTo>
                  <a:lnTo>
                    <a:pt x="605561" y="16116"/>
                  </a:lnTo>
                  <a:lnTo>
                    <a:pt x="605561" y="60947"/>
                  </a:lnTo>
                  <a:lnTo>
                    <a:pt x="602653" y="76796"/>
                  </a:lnTo>
                  <a:lnTo>
                    <a:pt x="594436" y="89306"/>
                  </a:lnTo>
                  <a:lnTo>
                    <a:pt x="581609" y="97510"/>
                  </a:lnTo>
                  <a:lnTo>
                    <a:pt x="564870" y="100457"/>
                  </a:lnTo>
                  <a:lnTo>
                    <a:pt x="541769" y="100457"/>
                  </a:lnTo>
                  <a:lnTo>
                    <a:pt x="541769" y="20764"/>
                  </a:lnTo>
                  <a:lnTo>
                    <a:pt x="564870" y="20764"/>
                  </a:lnTo>
                  <a:lnTo>
                    <a:pt x="602653" y="44704"/>
                  </a:lnTo>
                  <a:lnTo>
                    <a:pt x="605561" y="60947"/>
                  </a:lnTo>
                  <a:lnTo>
                    <a:pt x="605561" y="16116"/>
                  </a:lnTo>
                  <a:lnTo>
                    <a:pt x="590143" y="6477"/>
                  </a:lnTo>
                  <a:lnTo>
                    <a:pt x="564870" y="2006"/>
                  </a:lnTo>
                  <a:lnTo>
                    <a:pt x="525691" y="2006"/>
                  </a:lnTo>
                  <a:lnTo>
                    <a:pt x="521233" y="6477"/>
                  </a:lnTo>
                  <a:lnTo>
                    <a:pt x="521182" y="114693"/>
                  </a:lnTo>
                  <a:lnTo>
                    <a:pt x="525691" y="119214"/>
                  </a:lnTo>
                  <a:lnTo>
                    <a:pt x="564870" y="119214"/>
                  </a:lnTo>
                  <a:lnTo>
                    <a:pt x="590143" y="114693"/>
                  </a:lnTo>
                  <a:lnTo>
                    <a:pt x="609828" y="102273"/>
                  </a:lnTo>
                  <a:lnTo>
                    <a:pt x="611073" y="100457"/>
                  </a:lnTo>
                  <a:lnTo>
                    <a:pt x="622604" y="83680"/>
                  </a:lnTo>
                  <a:lnTo>
                    <a:pt x="627087" y="60947"/>
                  </a:lnTo>
                  <a:lnTo>
                    <a:pt x="627164" y="60274"/>
                  </a:lnTo>
                  <a:close/>
                </a:path>
                <a:path w="751204" h="121285">
                  <a:moveTo>
                    <a:pt x="751090" y="58267"/>
                  </a:moveTo>
                  <a:lnTo>
                    <a:pt x="746569" y="53746"/>
                  </a:lnTo>
                  <a:lnTo>
                    <a:pt x="703033" y="53746"/>
                  </a:lnTo>
                  <a:lnTo>
                    <a:pt x="698855" y="57759"/>
                  </a:lnTo>
                  <a:lnTo>
                    <a:pt x="698855" y="67805"/>
                  </a:lnTo>
                  <a:lnTo>
                    <a:pt x="703033" y="71666"/>
                  </a:lnTo>
                  <a:lnTo>
                    <a:pt x="731164" y="71666"/>
                  </a:lnTo>
                  <a:lnTo>
                    <a:pt x="731164" y="93586"/>
                  </a:lnTo>
                  <a:lnTo>
                    <a:pt x="725258" y="97243"/>
                  </a:lnTo>
                  <a:lnTo>
                    <a:pt x="718451" y="100037"/>
                  </a:lnTo>
                  <a:lnTo>
                    <a:pt x="710933" y="101828"/>
                  </a:lnTo>
                  <a:lnTo>
                    <a:pt x="702868" y="102463"/>
                  </a:lnTo>
                  <a:lnTo>
                    <a:pt x="686536" y="99314"/>
                  </a:lnTo>
                  <a:lnTo>
                    <a:pt x="673963" y="90576"/>
                  </a:lnTo>
                  <a:lnTo>
                    <a:pt x="665873" y="77330"/>
                  </a:lnTo>
                  <a:lnTo>
                    <a:pt x="663016" y="60274"/>
                  </a:lnTo>
                  <a:lnTo>
                    <a:pt x="665911" y="44348"/>
                  </a:lnTo>
                  <a:lnTo>
                    <a:pt x="673925" y="31191"/>
                  </a:lnTo>
                  <a:lnTo>
                    <a:pt x="685977" y="22225"/>
                  </a:lnTo>
                  <a:lnTo>
                    <a:pt x="701027" y="18923"/>
                  </a:lnTo>
                  <a:lnTo>
                    <a:pt x="709777" y="19583"/>
                  </a:lnTo>
                  <a:lnTo>
                    <a:pt x="717194" y="21450"/>
                  </a:lnTo>
                  <a:lnTo>
                    <a:pt x="723646" y="24358"/>
                  </a:lnTo>
                  <a:lnTo>
                    <a:pt x="733171" y="30467"/>
                  </a:lnTo>
                  <a:lnTo>
                    <a:pt x="741553" y="30467"/>
                  </a:lnTo>
                  <a:lnTo>
                    <a:pt x="714019" y="774"/>
                  </a:lnTo>
                  <a:lnTo>
                    <a:pt x="701865" y="0"/>
                  </a:lnTo>
                  <a:lnTo>
                    <a:pt x="677506" y="4864"/>
                  </a:lnTo>
                  <a:lnTo>
                    <a:pt x="658393" y="17995"/>
                  </a:lnTo>
                  <a:lnTo>
                    <a:pt x="645896" y="37299"/>
                  </a:lnTo>
                  <a:lnTo>
                    <a:pt x="641426" y="60947"/>
                  </a:lnTo>
                  <a:lnTo>
                    <a:pt x="645756" y="84772"/>
                  </a:lnTo>
                  <a:lnTo>
                    <a:pt x="658050" y="103886"/>
                  </a:lnTo>
                  <a:lnTo>
                    <a:pt x="677227" y="116598"/>
                  </a:lnTo>
                  <a:lnTo>
                    <a:pt x="702195" y="121221"/>
                  </a:lnTo>
                  <a:lnTo>
                    <a:pt x="714717" y="120167"/>
                  </a:lnTo>
                  <a:lnTo>
                    <a:pt x="725868" y="117373"/>
                  </a:lnTo>
                  <a:lnTo>
                    <a:pt x="735609" y="113309"/>
                  </a:lnTo>
                  <a:lnTo>
                    <a:pt x="748741" y="105473"/>
                  </a:lnTo>
                  <a:lnTo>
                    <a:pt x="751090" y="101295"/>
                  </a:lnTo>
                  <a:lnTo>
                    <a:pt x="751090" y="58267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8" name="object 88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10746638" y="5694023"/>
              <a:ext cx="221881" cy="118705"/>
            </a:xfrm>
            <a:prstGeom prst="rect">
              <a:avLst/>
            </a:prstGeom>
          </p:spPr>
        </p:pic>
        <p:pic>
          <p:nvPicPr>
            <p:cNvPr id="89" name="object 89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10993170" y="5693857"/>
              <a:ext cx="321030" cy="118872"/>
            </a:xfrm>
            <a:prstGeom prst="rect">
              <a:avLst/>
            </a:prstGeom>
          </p:spPr>
        </p:pic>
        <p:pic>
          <p:nvPicPr>
            <p:cNvPr id="90" name="object 90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8927846" y="5969466"/>
              <a:ext cx="201549" cy="9031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EPOSTER.cdr</dc:title>
  <dc:creator>PORE BROS</dc:creator>
  <cp:lastModifiedBy>RAHUL BODHANKAR</cp:lastModifiedBy>
  <cp:revision>1</cp:revision>
  <dcterms:created xsi:type="dcterms:W3CDTF">2024-11-11T08:23:05Z</dcterms:created>
  <dcterms:modified xsi:type="dcterms:W3CDTF">2024-11-11T08:23:37Z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2024-11-06T00:00:00Z</vt:filetime>
  </property>
  <property fmtid="{D5CDD505-2E9C-101B-9397-08002B2CF9AE}" pid="3" name="Creator">
    <vt:lpwstr>CorelDRAW 2020</vt:lpwstr>
  </property>
  <property fmtid="{D5CDD505-2E9C-101B-9397-08002B2CF9AE}" pid="4" name="LastSaved">
    <vt:filetime>2024-11-11T00:00:00Z</vt:filetime>
  </property>
  <property fmtid="{D5CDD505-2E9C-101B-9397-08002B2CF9AE}" pid="5" name="Producer">
    <vt:lpwstr>3-Heights(TM) PDF Security Shell 4.8.25.2 (http://www.pdf-tools.com)</vt:lpwstr>
  </property>
</Properties>
</file>